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0"/>
  </p:notesMasterIdLst>
  <p:handoutMasterIdLst>
    <p:handoutMasterId r:id="rId21"/>
  </p:handoutMasterIdLst>
  <p:sldIdLst>
    <p:sldId id="300" r:id="rId5"/>
    <p:sldId id="441" r:id="rId6"/>
    <p:sldId id="442" r:id="rId7"/>
    <p:sldId id="428" r:id="rId8"/>
    <p:sldId id="1086" r:id="rId9"/>
    <p:sldId id="436" r:id="rId10"/>
    <p:sldId id="438" r:id="rId11"/>
    <p:sldId id="439" r:id="rId12"/>
    <p:sldId id="419" r:id="rId13"/>
    <p:sldId id="345" r:id="rId14"/>
    <p:sldId id="394" r:id="rId15"/>
    <p:sldId id="323" r:id="rId16"/>
    <p:sldId id="1087" r:id="rId17"/>
    <p:sldId id="398" r:id="rId18"/>
    <p:sldId id="432" r:id="rId19"/>
  </p:sldIdLst>
  <p:sldSz cx="12192000" cy="6858000"/>
  <p:notesSz cx="9926638" cy="6797675"/>
  <p:custDataLst>
    <p:tags r:id="rId22"/>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29E"/>
    <a:srgbClr val="595959"/>
    <a:srgbClr val="D9D9D9"/>
    <a:srgbClr val="004389"/>
    <a:srgbClr val="FFFFFF"/>
    <a:srgbClr val="D9DA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CD5D4A-1C4A-4BDF-9202-2F28E0AF1E7F}" v="3" dt="2023-10-10T10:23:20.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0" autoAdjust="0"/>
    <p:restoredTop sz="77279" autoAdjust="0"/>
  </p:normalViewPr>
  <p:slideViewPr>
    <p:cSldViewPr snapToGrid="0">
      <p:cViewPr varScale="1">
        <p:scale>
          <a:sx n="107" d="100"/>
          <a:sy n="107" d="100"/>
        </p:scale>
        <p:origin x="120" y="288"/>
      </p:cViewPr>
      <p:guideLst/>
    </p:cSldViewPr>
  </p:slideViewPr>
  <p:outlineViewPr>
    <p:cViewPr>
      <p:scale>
        <a:sx n="33" d="100"/>
        <a:sy n="33" d="100"/>
      </p:scale>
      <p:origin x="0" y="-634"/>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nther Gust" userId="61ea5fcd-8539-40ec-bf43-ca4691e3185e" providerId="ADAL" clId="{6B647DDD-111E-40A6-9A34-576809AC1AFA}"/>
    <pc:docChg chg="undo redo custSel addSld delSld modSld sldOrd">
      <pc:chgData name="Gunther Gust" userId="61ea5fcd-8539-40ec-bf43-ca4691e3185e" providerId="ADAL" clId="{6B647DDD-111E-40A6-9A34-576809AC1AFA}" dt="2023-10-09T13:49:35.887" v="3251" actId="20577"/>
      <pc:docMkLst>
        <pc:docMk/>
      </pc:docMkLst>
      <pc:sldChg chg="modSp mod">
        <pc:chgData name="Gunther Gust" userId="61ea5fcd-8539-40ec-bf43-ca4691e3185e" providerId="ADAL" clId="{6B647DDD-111E-40A6-9A34-576809AC1AFA}" dt="2023-10-09T09:16:56.468" v="109" actId="20577"/>
        <pc:sldMkLst>
          <pc:docMk/>
          <pc:sldMk cId="2334880311" sldId="300"/>
        </pc:sldMkLst>
        <pc:spChg chg="mod">
          <ac:chgData name="Gunther Gust" userId="61ea5fcd-8539-40ec-bf43-ca4691e3185e" providerId="ADAL" clId="{6B647DDD-111E-40A6-9A34-576809AC1AFA}" dt="2023-10-09T09:16:20.903" v="94" actId="113"/>
          <ac:spMkLst>
            <pc:docMk/>
            <pc:sldMk cId="2334880311" sldId="300"/>
            <ac:spMk id="2" creationId="{699657CF-76FF-4FAB-A313-9709E2293488}"/>
          </ac:spMkLst>
        </pc:spChg>
        <pc:spChg chg="mod">
          <ac:chgData name="Gunther Gust" userId="61ea5fcd-8539-40ec-bf43-ca4691e3185e" providerId="ADAL" clId="{6B647DDD-111E-40A6-9A34-576809AC1AFA}" dt="2023-10-09T09:16:56.468" v="109" actId="20577"/>
          <ac:spMkLst>
            <pc:docMk/>
            <pc:sldMk cId="2334880311" sldId="300"/>
            <ac:spMk id="3" creationId="{3656F436-3893-4275-9D76-0895D7B9CD38}"/>
          </ac:spMkLst>
        </pc:spChg>
      </pc:sldChg>
      <pc:sldChg chg="modSp mod">
        <pc:chgData name="Gunther Gust" userId="61ea5fcd-8539-40ec-bf43-ca4691e3185e" providerId="ADAL" clId="{6B647DDD-111E-40A6-9A34-576809AC1AFA}" dt="2023-10-09T13:49:35.887" v="3251" actId="20577"/>
        <pc:sldMkLst>
          <pc:docMk/>
          <pc:sldMk cId="1677302498" sldId="390"/>
        </pc:sldMkLst>
        <pc:spChg chg="mod">
          <ac:chgData name="Gunther Gust" userId="61ea5fcd-8539-40ec-bf43-ca4691e3185e" providerId="ADAL" clId="{6B647DDD-111E-40A6-9A34-576809AC1AFA}" dt="2023-10-09T13:49:35.887" v="3251" actId="20577"/>
          <ac:spMkLst>
            <pc:docMk/>
            <pc:sldMk cId="1677302498" sldId="390"/>
            <ac:spMk id="5" creationId="{52767F61-9A36-DF46-65FD-155F9131D02F}"/>
          </ac:spMkLst>
        </pc:spChg>
      </pc:sldChg>
      <pc:sldChg chg="del">
        <pc:chgData name="Gunther Gust" userId="61ea5fcd-8539-40ec-bf43-ca4691e3185e" providerId="ADAL" clId="{6B647DDD-111E-40A6-9A34-576809AC1AFA}" dt="2023-10-09T12:35:54.293" v="2483" actId="47"/>
        <pc:sldMkLst>
          <pc:docMk/>
          <pc:sldMk cId="2080826815" sldId="391"/>
        </pc:sldMkLst>
      </pc:sldChg>
      <pc:sldChg chg="del">
        <pc:chgData name="Gunther Gust" userId="61ea5fcd-8539-40ec-bf43-ca4691e3185e" providerId="ADAL" clId="{6B647DDD-111E-40A6-9A34-576809AC1AFA}" dt="2023-10-09T12:35:54.293" v="2483" actId="47"/>
        <pc:sldMkLst>
          <pc:docMk/>
          <pc:sldMk cId="2416533982" sldId="392"/>
        </pc:sldMkLst>
      </pc:sldChg>
      <pc:sldChg chg="del">
        <pc:chgData name="Gunther Gust" userId="61ea5fcd-8539-40ec-bf43-ca4691e3185e" providerId="ADAL" clId="{6B647DDD-111E-40A6-9A34-576809AC1AFA}" dt="2023-10-09T12:35:54.293" v="2483" actId="47"/>
        <pc:sldMkLst>
          <pc:docMk/>
          <pc:sldMk cId="1202221600" sldId="393"/>
        </pc:sldMkLst>
      </pc:sldChg>
      <pc:sldChg chg="addSp modSp mod ord">
        <pc:chgData name="Gunther Gust" userId="61ea5fcd-8539-40ec-bf43-ca4691e3185e" providerId="ADAL" clId="{6B647DDD-111E-40A6-9A34-576809AC1AFA}" dt="2023-10-09T11:09:40.615" v="1559" actId="20577"/>
        <pc:sldMkLst>
          <pc:docMk/>
          <pc:sldMk cId="2057544375" sldId="394"/>
        </pc:sldMkLst>
        <pc:spChg chg="mod">
          <ac:chgData name="Gunther Gust" userId="61ea5fcd-8539-40ec-bf43-ca4691e3185e" providerId="ADAL" clId="{6B647DDD-111E-40A6-9A34-576809AC1AFA}" dt="2023-10-09T11:09:40.615" v="1559" actId="20577"/>
          <ac:spMkLst>
            <pc:docMk/>
            <pc:sldMk cId="2057544375" sldId="394"/>
            <ac:spMk id="4" creationId="{D3987EF8-0A55-EFE0-82B4-264086534FFA}"/>
          </ac:spMkLst>
        </pc:spChg>
        <pc:picChg chg="add mod">
          <ac:chgData name="Gunther Gust" userId="61ea5fcd-8539-40ec-bf43-ca4691e3185e" providerId="ADAL" clId="{6B647DDD-111E-40A6-9A34-576809AC1AFA}" dt="2023-10-09T11:09:07.572" v="1491" actId="1076"/>
          <ac:picMkLst>
            <pc:docMk/>
            <pc:sldMk cId="2057544375" sldId="394"/>
            <ac:picMk id="5122" creationId="{EC90CC13-D00C-5663-A4AE-05A0BCA143D2}"/>
          </ac:picMkLst>
        </pc:picChg>
      </pc:sldChg>
      <pc:sldChg chg="modSp mod ord">
        <pc:chgData name="Gunther Gust" userId="61ea5fcd-8539-40ec-bf43-ca4691e3185e" providerId="ADAL" clId="{6B647DDD-111E-40A6-9A34-576809AC1AFA}" dt="2023-10-09T11:39:26.829" v="1647" actId="20577"/>
        <pc:sldMkLst>
          <pc:docMk/>
          <pc:sldMk cId="3579640487" sldId="395"/>
        </pc:sldMkLst>
        <pc:spChg chg="mod">
          <ac:chgData name="Gunther Gust" userId="61ea5fcd-8539-40ec-bf43-ca4691e3185e" providerId="ADAL" clId="{6B647DDD-111E-40A6-9A34-576809AC1AFA}" dt="2023-10-09T11:39:26.829" v="1647" actId="20577"/>
          <ac:spMkLst>
            <pc:docMk/>
            <pc:sldMk cId="3579640487" sldId="395"/>
            <ac:spMk id="2" creationId="{5AE3C35E-DF9E-4869-A99C-5EA6A8FEDC40}"/>
          </ac:spMkLst>
        </pc:spChg>
        <pc:spChg chg="mod">
          <ac:chgData name="Gunther Gust" userId="61ea5fcd-8539-40ec-bf43-ca4691e3185e" providerId="ADAL" clId="{6B647DDD-111E-40A6-9A34-576809AC1AFA}" dt="2023-10-09T11:00:25.417" v="1344" actId="27636"/>
          <ac:spMkLst>
            <pc:docMk/>
            <pc:sldMk cId="3579640487" sldId="395"/>
            <ac:spMk id="4" creationId="{D3987EF8-0A55-EFE0-82B4-264086534FFA}"/>
          </ac:spMkLst>
        </pc:spChg>
      </pc:sldChg>
      <pc:sldChg chg="del">
        <pc:chgData name="Gunther Gust" userId="61ea5fcd-8539-40ec-bf43-ca4691e3185e" providerId="ADAL" clId="{6B647DDD-111E-40A6-9A34-576809AC1AFA}" dt="2023-10-09T12:35:54.293" v="2483" actId="47"/>
        <pc:sldMkLst>
          <pc:docMk/>
          <pc:sldMk cId="3540069202" sldId="397"/>
        </pc:sldMkLst>
      </pc:sldChg>
      <pc:sldChg chg="ord">
        <pc:chgData name="Gunther Gust" userId="61ea5fcd-8539-40ec-bf43-ca4691e3185e" providerId="ADAL" clId="{6B647DDD-111E-40A6-9A34-576809AC1AFA}" dt="2023-10-09T11:42:50.273" v="1650"/>
        <pc:sldMkLst>
          <pc:docMk/>
          <pc:sldMk cId="2964621384" sldId="398"/>
        </pc:sldMkLst>
      </pc:sldChg>
      <pc:sldChg chg="del">
        <pc:chgData name="Gunther Gust" userId="61ea5fcd-8539-40ec-bf43-ca4691e3185e" providerId="ADAL" clId="{6B647DDD-111E-40A6-9A34-576809AC1AFA}" dt="2023-10-09T12:35:54.293" v="2483" actId="47"/>
        <pc:sldMkLst>
          <pc:docMk/>
          <pc:sldMk cId="3392458085" sldId="400"/>
        </pc:sldMkLst>
      </pc:sldChg>
      <pc:sldChg chg="del ord">
        <pc:chgData name="Gunther Gust" userId="61ea5fcd-8539-40ec-bf43-ca4691e3185e" providerId="ADAL" clId="{6B647DDD-111E-40A6-9A34-576809AC1AFA}" dt="2023-10-09T13:00:05.517" v="2693" actId="47"/>
        <pc:sldMkLst>
          <pc:docMk/>
          <pc:sldMk cId="1333917992" sldId="401"/>
        </pc:sldMkLst>
      </pc:sldChg>
      <pc:sldChg chg="addSp delSp modSp mod ord">
        <pc:chgData name="Gunther Gust" userId="61ea5fcd-8539-40ec-bf43-ca4691e3185e" providerId="ADAL" clId="{6B647DDD-111E-40A6-9A34-576809AC1AFA}" dt="2023-10-09T13:47:35.518" v="3194" actId="1076"/>
        <pc:sldMkLst>
          <pc:docMk/>
          <pc:sldMk cId="835479179" sldId="403"/>
        </pc:sldMkLst>
        <pc:spChg chg="mod">
          <ac:chgData name="Gunther Gust" userId="61ea5fcd-8539-40ec-bf43-ca4691e3185e" providerId="ADAL" clId="{6B647DDD-111E-40A6-9A34-576809AC1AFA}" dt="2023-10-09T13:47:31.637" v="3193" actId="20577"/>
          <ac:spMkLst>
            <pc:docMk/>
            <pc:sldMk cId="835479179" sldId="403"/>
            <ac:spMk id="2" creationId="{78ABD816-E595-7989-08F3-2754962B7232}"/>
          </ac:spMkLst>
        </pc:spChg>
        <pc:spChg chg="mod">
          <ac:chgData name="Gunther Gust" userId="61ea5fcd-8539-40ec-bf43-ca4691e3185e" providerId="ADAL" clId="{6B647DDD-111E-40A6-9A34-576809AC1AFA}" dt="2023-10-09T13:35:14.639" v="3080" actId="20577"/>
          <ac:spMkLst>
            <pc:docMk/>
            <pc:sldMk cId="835479179" sldId="403"/>
            <ac:spMk id="4" creationId="{9763EAC1-6CCC-F2BC-B73F-C58B17CEEC97}"/>
          </ac:spMkLst>
        </pc:spChg>
        <pc:picChg chg="del">
          <ac:chgData name="Gunther Gust" userId="61ea5fcd-8539-40ec-bf43-ca4691e3185e" providerId="ADAL" clId="{6B647DDD-111E-40A6-9A34-576809AC1AFA}" dt="2023-10-09T13:43:04.101" v="3085" actId="478"/>
          <ac:picMkLst>
            <pc:docMk/>
            <pc:sldMk cId="835479179" sldId="403"/>
            <ac:picMk id="8" creationId="{1783E13B-234B-2D9D-0E3D-DB3EE2C54F55}"/>
          </ac:picMkLst>
        </pc:picChg>
        <pc:picChg chg="del">
          <ac:chgData name="Gunther Gust" userId="61ea5fcd-8539-40ec-bf43-ca4691e3185e" providerId="ADAL" clId="{6B647DDD-111E-40A6-9A34-576809AC1AFA}" dt="2023-10-09T13:42:04.779" v="3082" actId="478"/>
          <ac:picMkLst>
            <pc:docMk/>
            <pc:sldMk cId="835479179" sldId="403"/>
            <ac:picMk id="10" creationId="{F3B6453C-C6B4-81BD-FCB4-904BAB1FC63D}"/>
          </ac:picMkLst>
        </pc:picChg>
        <pc:picChg chg="del">
          <ac:chgData name="Gunther Gust" userId="61ea5fcd-8539-40ec-bf43-ca4691e3185e" providerId="ADAL" clId="{6B647DDD-111E-40A6-9A34-576809AC1AFA}" dt="2023-10-09T13:42:05.286" v="3083" actId="478"/>
          <ac:picMkLst>
            <pc:docMk/>
            <pc:sldMk cId="835479179" sldId="403"/>
            <ac:picMk id="12" creationId="{A8ADFD37-8F0C-7F38-59EE-8126A1EA2648}"/>
          </ac:picMkLst>
        </pc:picChg>
        <pc:picChg chg="del">
          <ac:chgData name="Gunther Gust" userId="61ea5fcd-8539-40ec-bf43-ca4691e3185e" providerId="ADAL" clId="{6B647DDD-111E-40A6-9A34-576809AC1AFA}" dt="2023-10-09T13:42:05.840" v="3084" actId="478"/>
          <ac:picMkLst>
            <pc:docMk/>
            <pc:sldMk cId="835479179" sldId="403"/>
            <ac:picMk id="14" creationId="{08060C42-C853-A630-CEED-A6E2A651C03B}"/>
          </ac:picMkLst>
        </pc:picChg>
        <pc:picChg chg="add mod">
          <ac:chgData name="Gunther Gust" userId="61ea5fcd-8539-40ec-bf43-ca4691e3185e" providerId="ADAL" clId="{6B647DDD-111E-40A6-9A34-576809AC1AFA}" dt="2023-10-09T13:47:35.518" v="3194" actId="1076"/>
          <ac:picMkLst>
            <pc:docMk/>
            <pc:sldMk cId="835479179" sldId="403"/>
            <ac:picMk id="6146" creationId="{7E8212C5-FA6F-A0CA-E6B0-103F5394A339}"/>
          </ac:picMkLst>
        </pc:picChg>
      </pc:sldChg>
      <pc:sldChg chg="modSp mod ord">
        <pc:chgData name="Gunther Gust" userId="61ea5fcd-8539-40ec-bf43-ca4691e3185e" providerId="ADAL" clId="{6B647DDD-111E-40A6-9A34-576809AC1AFA}" dt="2023-10-09T13:34:51.453" v="3063" actId="20577"/>
        <pc:sldMkLst>
          <pc:docMk/>
          <pc:sldMk cId="794321176" sldId="404"/>
        </pc:sldMkLst>
        <pc:spChg chg="mod">
          <ac:chgData name="Gunther Gust" userId="61ea5fcd-8539-40ec-bf43-ca4691e3185e" providerId="ADAL" clId="{6B647DDD-111E-40A6-9A34-576809AC1AFA}" dt="2023-10-09T13:34:51.453" v="3063" actId="20577"/>
          <ac:spMkLst>
            <pc:docMk/>
            <pc:sldMk cId="794321176" sldId="404"/>
            <ac:spMk id="2" creationId="{06308C5A-78C4-F5BE-0EB9-0DCF964F9CC2}"/>
          </ac:spMkLst>
        </pc:spChg>
      </pc:sldChg>
      <pc:sldChg chg="del">
        <pc:chgData name="Gunther Gust" userId="61ea5fcd-8539-40ec-bf43-ca4691e3185e" providerId="ADAL" clId="{6B647DDD-111E-40A6-9A34-576809AC1AFA}" dt="2023-10-09T12:35:54.293" v="2483" actId="47"/>
        <pc:sldMkLst>
          <pc:docMk/>
          <pc:sldMk cId="117679289" sldId="407"/>
        </pc:sldMkLst>
      </pc:sldChg>
      <pc:sldChg chg="modSp del mod ord">
        <pc:chgData name="Gunther Gust" userId="61ea5fcd-8539-40ec-bf43-ca4691e3185e" providerId="ADAL" clId="{6B647DDD-111E-40A6-9A34-576809AC1AFA}" dt="2023-10-09T11:08:26.917" v="1483" actId="47"/>
        <pc:sldMkLst>
          <pc:docMk/>
          <pc:sldMk cId="96044978" sldId="409"/>
        </pc:sldMkLst>
        <pc:spChg chg="mod">
          <ac:chgData name="Gunther Gust" userId="61ea5fcd-8539-40ec-bf43-ca4691e3185e" providerId="ADAL" clId="{6B647DDD-111E-40A6-9A34-576809AC1AFA}" dt="2023-10-09T11:01:55.974" v="1473" actId="242"/>
          <ac:spMkLst>
            <pc:docMk/>
            <pc:sldMk cId="96044978" sldId="409"/>
            <ac:spMk id="2" creationId="{EFC10273-73DA-44F0-3F94-ADFAA43782CD}"/>
          </ac:spMkLst>
        </pc:spChg>
        <pc:spChg chg="mod">
          <ac:chgData name="Gunther Gust" userId="61ea5fcd-8539-40ec-bf43-ca4691e3185e" providerId="ADAL" clId="{6B647DDD-111E-40A6-9A34-576809AC1AFA}" dt="2023-10-09T11:01:46.576" v="1472" actId="20577"/>
          <ac:spMkLst>
            <pc:docMk/>
            <pc:sldMk cId="96044978" sldId="409"/>
            <ac:spMk id="4" creationId="{21B6BB18-946F-78C9-9E95-B554BECE3C56}"/>
          </ac:spMkLst>
        </pc:spChg>
      </pc:sldChg>
      <pc:sldChg chg="del">
        <pc:chgData name="Gunther Gust" userId="61ea5fcd-8539-40ec-bf43-ca4691e3185e" providerId="ADAL" clId="{6B647DDD-111E-40A6-9A34-576809AC1AFA}" dt="2023-10-09T12:35:54.293" v="2483" actId="47"/>
        <pc:sldMkLst>
          <pc:docMk/>
          <pc:sldMk cId="2550429451" sldId="410"/>
        </pc:sldMkLst>
      </pc:sldChg>
      <pc:sldChg chg="del">
        <pc:chgData name="Gunther Gust" userId="61ea5fcd-8539-40ec-bf43-ca4691e3185e" providerId="ADAL" clId="{6B647DDD-111E-40A6-9A34-576809AC1AFA}" dt="2023-10-09T12:35:54.293" v="2483" actId="47"/>
        <pc:sldMkLst>
          <pc:docMk/>
          <pc:sldMk cId="3990876319" sldId="417"/>
        </pc:sldMkLst>
      </pc:sldChg>
      <pc:sldChg chg="del">
        <pc:chgData name="Gunther Gust" userId="61ea5fcd-8539-40ec-bf43-ca4691e3185e" providerId="ADAL" clId="{6B647DDD-111E-40A6-9A34-576809AC1AFA}" dt="2023-10-09T13:00:09.201" v="2694" actId="47"/>
        <pc:sldMkLst>
          <pc:docMk/>
          <pc:sldMk cId="996981607" sldId="418"/>
        </pc:sldMkLst>
      </pc:sldChg>
      <pc:sldChg chg="delSp modSp mod ord">
        <pc:chgData name="Gunther Gust" userId="61ea5fcd-8539-40ec-bf43-ca4691e3185e" providerId="ADAL" clId="{6B647DDD-111E-40A6-9A34-576809AC1AFA}" dt="2023-10-09T13:32:30.984" v="2894" actId="20577"/>
        <pc:sldMkLst>
          <pc:docMk/>
          <pc:sldMk cId="1535139817" sldId="419"/>
        </pc:sldMkLst>
        <pc:spChg chg="mod">
          <ac:chgData name="Gunther Gust" userId="61ea5fcd-8539-40ec-bf43-ca4691e3185e" providerId="ADAL" clId="{6B647DDD-111E-40A6-9A34-576809AC1AFA}" dt="2023-10-09T13:32:30.984" v="2894" actId="20577"/>
          <ac:spMkLst>
            <pc:docMk/>
            <pc:sldMk cId="1535139817" sldId="419"/>
            <ac:spMk id="4" creationId="{41AD284E-3A13-794F-2A61-FE81D3F763DE}"/>
          </ac:spMkLst>
        </pc:spChg>
        <pc:spChg chg="mod">
          <ac:chgData name="Gunther Gust" userId="61ea5fcd-8539-40ec-bf43-ca4691e3185e" providerId="ADAL" clId="{6B647DDD-111E-40A6-9A34-576809AC1AFA}" dt="2023-10-09T13:31:49.340" v="2793"/>
          <ac:spMkLst>
            <pc:docMk/>
            <pc:sldMk cId="1535139817" sldId="419"/>
            <ac:spMk id="9" creationId="{92BDA3B5-F227-9C97-B68A-37F8FDEDF540}"/>
          </ac:spMkLst>
        </pc:spChg>
        <pc:spChg chg="mod">
          <ac:chgData name="Gunther Gust" userId="61ea5fcd-8539-40ec-bf43-ca4691e3185e" providerId="ADAL" clId="{6B647DDD-111E-40A6-9A34-576809AC1AFA}" dt="2023-10-09T13:29:45.503" v="2784" actId="113"/>
          <ac:spMkLst>
            <pc:docMk/>
            <pc:sldMk cId="1535139817" sldId="419"/>
            <ac:spMk id="10" creationId="{B5FA646E-0240-9827-B2CF-77EBE78D3D5D}"/>
          </ac:spMkLst>
        </pc:spChg>
        <pc:spChg chg="mod">
          <ac:chgData name="Gunther Gust" userId="61ea5fcd-8539-40ec-bf43-ca4691e3185e" providerId="ADAL" clId="{6B647DDD-111E-40A6-9A34-576809AC1AFA}" dt="2023-10-09T13:29:45.503" v="2784" actId="113"/>
          <ac:spMkLst>
            <pc:docMk/>
            <pc:sldMk cId="1535139817" sldId="419"/>
            <ac:spMk id="13" creationId="{A19500DE-353E-701A-B5A5-550567C188CC}"/>
          </ac:spMkLst>
        </pc:spChg>
        <pc:spChg chg="mod">
          <ac:chgData name="Gunther Gust" userId="61ea5fcd-8539-40ec-bf43-ca4691e3185e" providerId="ADAL" clId="{6B647DDD-111E-40A6-9A34-576809AC1AFA}" dt="2023-10-09T13:30:07.507" v="2787" actId="113"/>
          <ac:spMkLst>
            <pc:docMk/>
            <pc:sldMk cId="1535139817" sldId="419"/>
            <ac:spMk id="16" creationId="{8ECCBD74-FCFC-5B65-C97B-5908ECC8CB1E}"/>
          </ac:spMkLst>
        </pc:spChg>
        <pc:spChg chg="mod">
          <ac:chgData name="Gunther Gust" userId="61ea5fcd-8539-40ec-bf43-ca4691e3185e" providerId="ADAL" clId="{6B647DDD-111E-40A6-9A34-576809AC1AFA}" dt="2023-10-09T13:28:25.609" v="2777" actId="6549"/>
          <ac:spMkLst>
            <pc:docMk/>
            <pc:sldMk cId="1535139817" sldId="419"/>
            <ac:spMk id="25" creationId="{BEB4D34F-5C21-7611-C88D-079F07201A97}"/>
          </ac:spMkLst>
        </pc:spChg>
        <pc:spChg chg="mod">
          <ac:chgData name="Gunther Gust" userId="61ea5fcd-8539-40ec-bf43-ca4691e3185e" providerId="ADAL" clId="{6B647DDD-111E-40A6-9A34-576809AC1AFA}" dt="2023-10-09T13:28:55.847" v="2781" actId="113"/>
          <ac:spMkLst>
            <pc:docMk/>
            <pc:sldMk cId="1535139817" sldId="419"/>
            <ac:spMk id="26" creationId="{A97CFE23-6F95-4AE4-7BF6-15CACA1EFEF5}"/>
          </ac:spMkLst>
        </pc:spChg>
        <pc:spChg chg="del">
          <ac:chgData name="Gunther Gust" userId="61ea5fcd-8539-40ec-bf43-ca4691e3185e" providerId="ADAL" clId="{6B647DDD-111E-40A6-9A34-576809AC1AFA}" dt="2023-10-09T13:31:55.594" v="2794" actId="478"/>
          <ac:spMkLst>
            <pc:docMk/>
            <pc:sldMk cId="1535139817" sldId="419"/>
            <ac:spMk id="45" creationId="{8D15C3A4-E094-AEDD-6972-0914BA33C16D}"/>
          </ac:spMkLst>
        </pc:spChg>
      </pc:sldChg>
      <pc:sldChg chg="del">
        <pc:chgData name="Gunther Gust" userId="61ea5fcd-8539-40ec-bf43-ca4691e3185e" providerId="ADAL" clId="{6B647DDD-111E-40A6-9A34-576809AC1AFA}" dt="2023-10-09T12:35:54.293" v="2483" actId="47"/>
        <pc:sldMkLst>
          <pc:docMk/>
          <pc:sldMk cId="302720956" sldId="420"/>
        </pc:sldMkLst>
      </pc:sldChg>
      <pc:sldChg chg="del">
        <pc:chgData name="Gunther Gust" userId="61ea5fcd-8539-40ec-bf43-ca4691e3185e" providerId="ADAL" clId="{6B647DDD-111E-40A6-9A34-576809AC1AFA}" dt="2023-10-09T12:35:54.293" v="2483" actId="47"/>
        <pc:sldMkLst>
          <pc:docMk/>
          <pc:sldMk cId="408825537" sldId="421"/>
        </pc:sldMkLst>
      </pc:sldChg>
      <pc:sldChg chg="del">
        <pc:chgData name="Gunther Gust" userId="61ea5fcd-8539-40ec-bf43-ca4691e3185e" providerId="ADAL" clId="{6B647DDD-111E-40A6-9A34-576809AC1AFA}" dt="2023-10-09T13:00:15.583" v="2695" actId="47"/>
        <pc:sldMkLst>
          <pc:docMk/>
          <pc:sldMk cId="1095447105" sldId="422"/>
        </pc:sldMkLst>
      </pc:sldChg>
      <pc:sldChg chg="addSp delSp modSp new mod modClrScheme chgLayout">
        <pc:chgData name="Gunther Gust" userId="61ea5fcd-8539-40ec-bf43-ca4691e3185e" providerId="ADAL" clId="{6B647DDD-111E-40A6-9A34-576809AC1AFA}" dt="2023-10-09T10:34:11.945" v="444" actId="403"/>
        <pc:sldMkLst>
          <pc:docMk/>
          <pc:sldMk cId="3547606227" sldId="423"/>
        </pc:sldMkLst>
        <pc:spChg chg="del mod ord">
          <ac:chgData name="Gunther Gust" userId="61ea5fcd-8539-40ec-bf43-ca4691e3185e" providerId="ADAL" clId="{6B647DDD-111E-40A6-9A34-576809AC1AFA}" dt="2023-10-09T09:17:11.366" v="111" actId="700"/>
          <ac:spMkLst>
            <pc:docMk/>
            <pc:sldMk cId="3547606227" sldId="423"/>
            <ac:spMk id="2" creationId="{7A495EE7-3A32-A207-3D43-FDB3391EA247}"/>
          </ac:spMkLst>
        </pc:spChg>
        <pc:spChg chg="del mod ord">
          <ac:chgData name="Gunther Gust" userId="61ea5fcd-8539-40ec-bf43-ca4691e3185e" providerId="ADAL" clId="{6B647DDD-111E-40A6-9A34-576809AC1AFA}" dt="2023-10-09T09:17:11.366" v="111" actId="700"/>
          <ac:spMkLst>
            <pc:docMk/>
            <pc:sldMk cId="3547606227" sldId="423"/>
            <ac:spMk id="3" creationId="{C1A9BA38-0D60-5DD8-7DF8-35F6A5FC05A5}"/>
          </ac:spMkLst>
        </pc:spChg>
        <pc:spChg chg="add mod ord">
          <ac:chgData name="Gunther Gust" userId="61ea5fcd-8539-40ec-bf43-ca4691e3185e" providerId="ADAL" clId="{6B647DDD-111E-40A6-9A34-576809AC1AFA}" dt="2023-10-09T10:33:55.794" v="434" actId="20577"/>
          <ac:spMkLst>
            <pc:docMk/>
            <pc:sldMk cId="3547606227" sldId="423"/>
            <ac:spMk id="4" creationId="{A226B3FF-E5B7-7507-622C-464B6B095F99}"/>
          </ac:spMkLst>
        </pc:spChg>
        <pc:spChg chg="add mod ord">
          <ac:chgData name="Gunther Gust" userId="61ea5fcd-8539-40ec-bf43-ca4691e3185e" providerId="ADAL" clId="{6B647DDD-111E-40A6-9A34-576809AC1AFA}" dt="2023-10-09T10:34:11.945" v="444" actId="403"/>
          <ac:spMkLst>
            <pc:docMk/>
            <pc:sldMk cId="3547606227" sldId="423"/>
            <ac:spMk id="5" creationId="{46BA242B-0FDE-9718-3D59-10C74ACDB7AB}"/>
          </ac:spMkLst>
        </pc:spChg>
      </pc:sldChg>
      <pc:sldChg chg="addSp delSp modSp new mod">
        <pc:chgData name="Gunther Gust" userId="61ea5fcd-8539-40ec-bf43-ca4691e3185e" providerId="ADAL" clId="{6B647DDD-111E-40A6-9A34-576809AC1AFA}" dt="2023-10-09T10:38:26.097" v="619" actId="20577"/>
        <pc:sldMkLst>
          <pc:docMk/>
          <pc:sldMk cId="2296356833" sldId="424"/>
        </pc:sldMkLst>
        <pc:spChg chg="del">
          <ac:chgData name="Gunther Gust" userId="61ea5fcd-8539-40ec-bf43-ca4691e3185e" providerId="ADAL" clId="{6B647DDD-111E-40A6-9A34-576809AC1AFA}" dt="2023-10-09T10:36:17.168" v="588" actId="478"/>
          <ac:spMkLst>
            <pc:docMk/>
            <pc:sldMk cId="2296356833" sldId="424"/>
            <ac:spMk id="2" creationId="{48373046-B21F-2DAB-BEF0-25DE92EDCBA3}"/>
          </ac:spMkLst>
        </pc:spChg>
        <pc:spChg chg="mod">
          <ac:chgData name="Gunther Gust" userId="61ea5fcd-8539-40ec-bf43-ca4691e3185e" providerId="ADAL" clId="{6B647DDD-111E-40A6-9A34-576809AC1AFA}" dt="2023-10-09T10:38:26.097" v="619" actId="20577"/>
          <ac:spMkLst>
            <pc:docMk/>
            <pc:sldMk cId="2296356833" sldId="424"/>
            <ac:spMk id="4" creationId="{27E3AC7E-F6A2-4845-DE25-C23533A4D55B}"/>
          </ac:spMkLst>
        </pc:spChg>
        <pc:picChg chg="add mod">
          <ac:chgData name="Gunther Gust" userId="61ea5fcd-8539-40ec-bf43-ca4691e3185e" providerId="ADAL" clId="{6B647DDD-111E-40A6-9A34-576809AC1AFA}" dt="2023-10-09T10:36:38.980" v="595" actId="1076"/>
          <ac:picMkLst>
            <pc:docMk/>
            <pc:sldMk cId="2296356833" sldId="424"/>
            <ac:picMk id="1026" creationId="{0D880662-6477-F5CF-A2CE-D7B60CD810BA}"/>
          </ac:picMkLst>
        </pc:picChg>
      </pc:sldChg>
      <pc:sldChg chg="addSp delSp modSp add mod">
        <pc:chgData name="Gunther Gust" userId="61ea5fcd-8539-40ec-bf43-ca4691e3185e" providerId="ADAL" clId="{6B647DDD-111E-40A6-9A34-576809AC1AFA}" dt="2023-10-09T10:38:37.354" v="627" actId="20577"/>
        <pc:sldMkLst>
          <pc:docMk/>
          <pc:sldMk cId="177761360" sldId="425"/>
        </pc:sldMkLst>
        <pc:spChg chg="mod">
          <ac:chgData name="Gunther Gust" userId="61ea5fcd-8539-40ec-bf43-ca4691e3185e" providerId="ADAL" clId="{6B647DDD-111E-40A6-9A34-576809AC1AFA}" dt="2023-10-09T10:38:37.354" v="627" actId="20577"/>
          <ac:spMkLst>
            <pc:docMk/>
            <pc:sldMk cId="177761360" sldId="425"/>
            <ac:spMk id="4" creationId="{27E3AC7E-F6A2-4845-DE25-C23533A4D55B}"/>
          </ac:spMkLst>
        </pc:spChg>
        <pc:picChg chg="del">
          <ac:chgData name="Gunther Gust" userId="61ea5fcd-8539-40ec-bf43-ca4691e3185e" providerId="ADAL" clId="{6B647DDD-111E-40A6-9A34-576809AC1AFA}" dt="2023-10-09T10:37:41.914" v="597" actId="478"/>
          <ac:picMkLst>
            <pc:docMk/>
            <pc:sldMk cId="177761360" sldId="425"/>
            <ac:picMk id="1026" creationId="{0D880662-6477-F5CF-A2CE-D7B60CD810BA}"/>
          </ac:picMkLst>
        </pc:picChg>
        <pc:picChg chg="add mod">
          <ac:chgData name="Gunther Gust" userId="61ea5fcd-8539-40ec-bf43-ca4691e3185e" providerId="ADAL" clId="{6B647DDD-111E-40A6-9A34-576809AC1AFA}" dt="2023-10-09T10:37:48.931" v="601" actId="1076"/>
          <ac:picMkLst>
            <pc:docMk/>
            <pc:sldMk cId="177761360" sldId="425"/>
            <ac:picMk id="2050" creationId="{D9DEBD22-8E59-893E-8C22-C80636FFD205}"/>
          </ac:picMkLst>
        </pc:picChg>
      </pc:sldChg>
      <pc:sldChg chg="addSp delSp modSp add mod">
        <pc:chgData name="Gunther Gust" userId="61ea5fcd-8539-40ec-bf43-ca4691e3185e" providerId="ADAL" clId="{6B647DDD-111E-40A6-9A34-576809AC1AFA}" dt="2023-10-09T10:43:30.748" v="752" actId="1076"/>
        <pc:sldMkLst>
          <pc:docMk/>
          <pc:sldMk cId="1181775369" sldId="426"/>
        </pc:sldMkLst>
        <pc:spChg chg="add mod">
          <ac:chgData name="Gunther Gust" userId="61ea5fcd-8539-40ec-bf43-ca4691e3185e" providerId="ADAL" clId="{6B647DDD-111E-40A6-9A34-576809AC1AFA}" dt="2023-10-09T10:43:30.748" v="752" actId="1076"/>
          <ac:spMkLst>
            <pc:docMk/>
            <pc:sldMk cId="1181775369" sldId="426"/>
            <ac:spMk id="2" creationId="{631308F6-5311-0897-9135-D4862A79EBBA}"/>
          </ac:spMkLst>
        </pc:spChg>
        <pc:spChg chg="mod">
          <ac:chgData name="Gunther Gust" userId="61ea5fcd-8539-40ec-bf43-ca4691e3185e" providerId="ADAL" clId="{6B647DDD-111E-40A6-9A34-576809AC1AFA}" dt="2023-10-09T10:38:59.507" v="652" actId="20577"/>
          <ac:spMkLst>
            <pc:docMk/>
            <pc:sldMk cId="1181775369" sldId="426"/>
            <ac:spMk id="4" creationId="{27E3AC7E-F6A2-4845-DE25-C23533A4D55B}"/>
          </ac:spMkLst>
        </pc:spChg>
        <pc:grpChg chg="add mod">
          <ac:chgData name="Gunther Gust" userId="61ea5fcd-8539-40ec-bf43-ca4691e3185e" providerId="ADAL" clId="{6B647DDD-111E-40A6-9A34-576809AC1AFA}" dt="2023-10-09T10:43:30.748" v="752" actId="1076"/>
          <ac:grpSpMkLst>
            <pc:docMk/>
            <pc:sldMk cId="1181775369" sldId="426"/>
            <ac:grpSpMk id="6" creationId="{00664F1E-7164-4719-7C4A-5135D5D293E3}"/>
          </ac:grpSpMkLst>
        </pc:grpChg>
        <pc:picChg chg="del">
          <ac:chgData name="Gunther Gust" userId="61ea5fcd-8539-40ec-bf43-ca4691e3185e" providerId="ADAL" clId="{6B647DDD-111E-40A6-9A34-576809AC1AFA}" dt="2023-10-09T10:40:00.412" v="653" actId="478"/>
          <ac:picMkLst>
            <pc:docMk/>
            <pc:sldMk cId="1181775369" sldId="426"/>
            <ac:picMk id="2050" creationId="{D9DEBD22-8E59-893E-8C22-C80636FFD205}"/>
          </ac:picMkLst>
        </pc:picChg>
        <pc:picChg chg="add mod">
          <ac:chgData name="Gunther Gust" userId="61ea5fcd-8539-40ec-bf43-ca4691e3185e" providerId="ADAL" clId="{6B647DDD-111E-40A6-9A34-576809AC1AFA}" dt="2023-10-09T10:43:30.748" v="752" actId="1076"/>
          <ac:picMkLst>
            <pc:docMk/>
            <pc:sldMk cId="1181775369" sldId="426"/>
            <ac:picMk id="3074" creationId="{FEA2D817-75AA-73ED-8B23-6D75694BD247}"/>
          </ac:picMkLst>
        </pc:picChg>
      </pc:sldChg>
      <pc:sldChg chg="modSp new mod">
        <pc:chgData name="Gunther Gust" userId="61ea5fcd-8539-40ec-bf43-ca4691e3185e" providerId="ADAL" clId="{6B647DDD-111E-40A6-9A34-576809AC1AFA}" dt="2023-10-09T10:49:30.782" v="900" actId="20577"/>
        <pc:sldMkLst>
          <pc:docMk/>
          <pc:sldMk cId="2761448358" sldId="427"/>
        </pc:sldMkLst>
        <pc:spChg chg="mod">
          <ac:chgData name="Gunther Gust" userId="61ea5fcd-8539-40ec-bf43-ca4691e3185e" providerId="ADAL" clId="{6B647DDD-111E-40A6-9A34-576809AC1AFA}" dt="2023-10-09T10:49:24.214" v="884" actId="5793"/>
          <ac:spMkLst>
            <pc:docMk/>
            <pc:sldMk cId="2761448358" sldId="427"/>
            <ac:spMk id="2" creationId="{A84ED20E-015A-22E6-8129-C1B1035DDC47}"/>
          </ac:spMkLst>
        </pc:spChg>
        <pc:spChg chg="mod">
          <ac:chgData name="Gunther Gust" userId="61ea5fcd-8539-40ec-bf43-ca4691e3185e" providerId="ADAL" clId="{6B647DDD-111E-40A6-9A34-576809AC1AFA}" dt="2023-10-09T10:49:30.782" v="900" actId="20577"/>
          <ac:spMkLst>
            <pc:docMk/>
            <pc:sldMk cId="2761448358" sldId="427"/>
            <ac:spMk id="4" creationId="{19D2F621-907A-433B-CD5D-67A323B4C5AB}"/>
          </ac:spMkLst>
        </pc:spChg>
      </pc:sldChg>
      <pc:sldChg chg="addSp delSp modSp new mod">
        <pc:chgData name="Gunther Gust" userId="61ea5fcd-8539-40ec-bf43-ca4691e3185e" providerId="ADAL" clId="{6B647DDD-111E-40A6-9A34-576809AC1AFA}" dt="2023-10-09T10:55:11.935" v="1175" actId="732"/>
        <pc:sldMkLst>
          <pc:docMk/>
          <pc:sldMk cId="305883533" sldId="428"/>
        </pc:sldMkLst>
        <pc:spChg chg="del">
          <ac:chgData name="Gunther Gust" userId="61ea5fcd-8539-40ec-bf43-ca4691e3185e" providerId="ADAL" clId="{6B647DDD-111E-40A6-9A34-576809AC1AFA}" dt="2023-10-09T10:54:40.182" v="1171" actId="478"/>
          <ac:spMkLst>
            <pc:docMk/>
            <pc:sldMk cId="305883533" sldId="428"/>
            <ac:spMk id="2" creationId="{421459DB-8696-36CC-04A0-0D813C4D10E2}"/>
          </ac:spMkLst>
        </pc:spChg>
        <pc:spChg chg="mod">
          <ac:chgData name="Gunther Gust" userId="61ea5fcd-8539-40ec-bf43-ca4691e3185e" providerId="ADAL" clId="{6B647DDD-111E-40A6-9A34-576809AC1AFA}" dt="2023-10-09T10:52:29.253" v="1170" actId="20577"/>
          <ac:spMkLst>
            <pc:docMk/>
            <pc:sldMk cId="305883533" sldId="428"/>
            <ac:spMk id="4" creationId="{2E523E48-9C1E-A982-981F-3D8F78BE3577}"/>
          </ac:spMkLst>
        </pc:spChg>
        <pc:picChg chg="add mod">
          <ac:chgData name="Gunther Gust" userId="61ea5fcd-8539-40ec-bf43-ca4691e3185e" providerId="ADAL" clId="{6B647DDD-111E-40A6-9A34-576809AC1AFA}" dt="2023-10-09T10:55:11.935" v="1175" actId="732"/>
          <ac:picMkLst>
            <pc:docMk/>
            <pc:sldMk cId="305883533" sldId="428"/>
            <ac:picMk id="4098" creationId="{2779B262-5B98-80AE-E27F-B6BE16F77BFF}"/>
          </ac:picMkLst>
        </pc:picChg>
      </pc:sldChg>
      <pc:sldChg chg="addSp delSp modSp new mod ord">
        <pc:chgData name="Gunther Gust" userId="61ea5fcd-8539-40ec-bf43-ca4691e3185e" providerId="ADAL" clId="{6B647DDD-111E-40A6-9A34-576809AC1AFA}" dt="2023-10-09T11:22:08.861" v="1640" actId="20577"/>
        <pc:sldMkLst>
          <pc:docMk/>
          <pc:sldMk cId="3393522812" sldId="429"/>
        </pc:sldMkLst>
        <pc:spChg chg="del">
          <ac:chgData name="Gunther Gust" userId="61ea5fcd-8539-40ec-bf43-ca4691e3185e" providerId="ADAL" clId="{6B647DDD-111E-40A6-9A34-576809AC1AFA}" dt="2023-10-09T11:12:12.267" v="1612" actId="478"/>
          <ac:spMkLst>
            <pc:docMk/>
            <pc:sldMk cId="3393522812" sldId="429"/>
            <ac:spMk id="2" creationId="{A4228CE0-DE2F-4323-C799-9D5263FD8032}"/>
          </ac:spMkLst>
        </pc:spChg>
        <pc:spChg chg="mod">
          <ac:chgData name="Gunther Gust" userId="61ea5fcd-8539-40ec-bf43-ca4691e3185e" providerId="ADAL" clId="{6B647DDD-111E-40A6-9A34-576809AC1AFA}" dt="2023-10-09T11:22:08.861" v="1640" actId="20577"/>
          <ac:spMkLst>
            <pc:docMk/>
            <pc:sldMk cId="3393522812" sldId="429"/>
            <ac:spMk id="4" creationId="{5E585B02-6147-7DBD-E939-DBB870F833F6}"/>
          </ac:spMkLst>
        </pc:spChg>
        <pc:picChg chg="add del mod">
          <ac:chgData name="Gunther Gust" userId="61ea5fcd-8539-40ec-bf43-ca4691e3185e" providerId="ADAL" clId="{6B647DDD-111E-40A6-9A34-576809AC1AFA}" dt="2023-10-09T11:21:46.308" v="1628" actId="478"/>
          <ac:picMkLst>
            <pc:docMk/>
            <pc:sldMk cId="3393522812" sldId="429"/>
            <ac:picMk id="6" creationId="{A5B4D91C-809D-4217-105A-F4C11D734C5E}"/>
          </ac:picMkLst>
        </pc:picChg>
        <pc:picChg chg="add del mod">
          <ac:chgData name="Gunther Gust" userId="61ea5fcd-8539-40ec-bf43-ca4691e3185e" providerId="ADAL" clId="{6B647DDD-111E-40A6-9A34-576809AC1AFA}" dt="2023-10-09T11:12:46.947" v="1618" actId="478"/>
          <ac:picMkLst>
            <pc:docMk/>
            <pc:sldMk cId="3393522812" sldId="429"/>
            <ac:picMk id="7" creationId="{58B8D6BC-6D30-495C-494C-60C23DD59949}"/>
          </ac:picMkLst>
        </pc:picChg>
        <pc:picChg chg="add del mod">
          <ac:chgData name="Gunther Gust" userId="61ea5fcd-8539-40ec-bf43-ca4691e3185e" providerId="ADAL" clId="{6B647DDD-111E-40A6-9A34-576809AC1AFA}" dt="2023-10-09T11:13:32.994" v="1624" actId="478"/>
          <ac:picMkLst>
            <pc:docMk/>
            <pc:sldMk cId="3393522812" sldId="429"/>
            <ac:picMk id="8" creationId="{EECA4C3B-DE2B-F0C2-3989-755252F6DB28}"/>
          </ac:picMkLst>
        </pc:picChg>
        <pc:picChg chg="add mod">
          <ac:chgData name="Gunther Gust" userId="61ea5fcd-8539-40ec-bf43-ca4691e3185e" providerId="ADAL" clId="{6B647DDD-111E-40A6-9A34-576809AC1AFA}" dt="2023-10-09T11:21:54.614" v="1631" actId="1076"/>
          <ac:picMkLst>
            <pc:docMk/>
            <pc:sldMk cId="3393522812" sldId="429"/>
            <ac:picMk id="9" creationId="{0D50ACD2-D14C-F227-5010-692C666787EA}"/>
          </ac:picMkLst>
        </pc:picChg>
      </pc:sldChg>
      <pc:sldChg chg="addSp delSp modSp new mod">
        <pc:chgData name="Gunther Gust" userId="61ea5fcd-8539-40ec-bf43-ca4691e3185e" providerId="ADAL" clId="{6B647DDD-111E-40A6-9A34-576809AC1AFA}" dt="2023-10-09T11:07:21.479" v="1480" actId="1076"/>
        <pc:sldMkLst>
          <pc:docMk/>
          <pc:sldMk cId="3973024483" sldId="430"/>
        </pc:sldMkLst>
        <pc:spChg chg="del">
          <ac:chgData name="Gunther Gust" userId="61ea5fcd-8539-40ec-bf43-ca4691e3185e" providerId="ADAL" clId="{6B647DDD-111E-40A6-9A34-576809AC1AFA}" dt="2023-10-09T11:07:07.955" v="1474" actId="478"/>
          <ac:spMkLst>
            <pc:docMk/>
            <pc:sldMk cId="3973024483" sldId="430"/>
            <ac:spMk id="2" creationId="{662FC101-24AE-BA07-3160-3F67E9E02B16}"/>
          </ac:spMkLst>
        </pc:spChg>
        <pc:spChg chg="mod">
          <ac:chgData name="Gunther Gust" userId="61ea5fcd-8539-40ec-bf43-ca4691e3185e" providerId="ADAL" clId="{6B647DDD-111E-40A6-9A34-576809AC1AFA}" dt="2023-10-09T11:00:52.710" v="1402" actId="20577"/>
          <ac:spMkLst>
            <pc:docMk/>
            <pc:sldMk cId="3973024483" sldId="430"/>
            <ac:spMk id="4" creationId="{E94082D1-C993-0ABE-F26D-8B589B7B44D5}"/>
          </ac:spMkLst>
        </pc:spChg>
        <pc:picChg chg="add mod modCrop">
          <ac:chgData name="Gunther Gust" userId="61ea5fcd-8539-40ec-bf43-ca4691e3185e" providerId="ADAL" clId="{6B647DDD-111E-40A6-9A34-576809AC1AFA}" dt="2023-10-09T11:07:21.479" v="1480" actId="1076"/>
          <ac:picMkLst>
            <pc:docMk/>
            <pc:sldMk cId="3973024483" sldId="430"/>
            <ac:picMk id="7" creationId="{CFFF4AF0-9178-6EFF-89D7-4FB3D1C1EDF9}"/>
          </ac:picMkLst>
        </pc:picChg>
      </pc:sldChg>
      <pc:sldChg chg="modSp add mod ord">
        <pc:chgData name="Gunther Gust" userId="61ea5fcd-8539-40ec-bf43-ca4691e3185e" providerId="ADAL" clId="{6B647DDD-111E-40A6-9A34-576809AC1AFA}" dt="2023-10-09T13:47:53.609" v="3196" actId="113"/>
        <pc:sldMkLst>
          <pc:docMk/>
          <pc:sldMk cId="1517046735" sldId="431"/>
        </pc:sldMkLst>
        <pc:spChg chg="mod">
          <ac:chgData name="Gunther Gust" userId="61ea5fcd-8539-40ec-bf43-ca4691e3185e" providerId="ADAL" clId="{6B647DDD-111E-40A6-9A34-576809AC1AFA}" dt="2023-10-09T13:47:53.609" v="3196" actId="113"/>
          <ac:spMkLst>
            <pc:docMk/>
            <pc:sldMk cId="1517046735" sldId="431"/>
            <ac:spMk id="5" creationId="{52767F61-9A36-DF46-65FD-155F9131D02F}"/>
          </ac:spMkLst>
        </pc:spChg>
      </pc:sldChg>
      <pc:sldChg chg="modSp add mod">
        <pc:chgData name="Gunther Gust" userId="61ea5fcd-8539-40ec-bf43-ca4691e3185e" providerId="ADAL" clId="{6B647DDD-111E-40A6-9A34-576809AC1AFA}" dt="2023-10-09T13:00:01.782" v="2692" actId="20577"/>
        <pc:sldMkLst>
          <pc:docMk/>
          <pc:sldMk cId="2129977208" sldId="432"/>
        </pc:sldMkLst>
        <pc:spChg chg="mod">
          <ac:chgData name="Gunther Gust" userId="61ea5fcd-8539-40ec-bf43-ca4691e3185e" providerId="ADAL" clId="{6B647DDD-111E-40A6-9A34-576809AC1AFA}" dt="2023-10-09T12:59:37.599" v="2662" actId="20577"/>
          <ac:spMkLst>
            <pc:docMk/>
            <pc:sldMk cId="2129977208" sldId="432"/>
            <ac:spMk id="2" creationId="{CDAC55D4-ABA1-22A7-39DF-C470F9C81830}"/>
          </ac:spMkLst>
        </pc:spChg>
        <pc:spChg chg="mod">
          <ac:chgData name="Gunther Gust" userId="61ea5fcd-8539-40ec-bf43-ca4691e3185e" providerId="ADAL" clId="{6B647DDD-111E-40A6-9A34-576809AC1AFA}" dt="2023-10-09T13:00:01.782" v="2692" actId="20577"/>
          <ac:spMkLst>
            <pc:docMk/>
            <pc:sldMk cId="2129977208" sldId="432"/>
            <ac:spMk id="4" creationId="{01AA64B0-4541-C29A-576A-224339F31712}"/>
          </ac:spMkLst>
        </pc:spChg>
      </pc:sldChg>
      <pc:sldChg chg="addSp delSp modSp new del mod">
        <pc:chgData name="Gunther Gust" userId="61ea5fcd-8539-40ec-bf43-ca4691e3185e" providerId="ADAL" clId="{6B647DDD-111E-40A6-9A34-576809AC1AFA}" dt="2023-10-09T12:28:54.921" v="1819" actId="47"/>
        <pc:sldMkLst>
          <pc:docMk/>
          <pc:sldMk cId="956693412" sldId="433"/>
        </pc:sldMkLst>
        <pc:spChg chg="del mod">
          <ac:chgData name="Gunther Gust" userId="61ea5fcd-8539-40ec-bf43-ca4691e3185e" providerId="ADAL" clId="{6B647DDD-111E-40A6-9A34-576809AC1AFA}" dt="2023-10-09T12:06:00.738" v="1782" actId="26606"/>
          <ac:spMkLst>
            <pc:docMk/>
            <pc:sldMk cId="956693412" sldId="433"/>
            <ac:spMk id="2" creationId="{DD29A12B-1B30-A676-0842-039B96C6E6F9}"/>
          </ac:spMkLst>
        </pc:spChg>
        <pc:spChg chg="mod">
          <ac:chgData name="Gunther Gust" userId="61ea5fcd-8539-40ec-bf43-ca4691e3185e" providerId="ADAL" clId="{6B647DDD-111E-40A6-9A34-576809AC1AFA}" dt="2023-10-09T12:06:00.738" v="1782" actId="26606"/>
          <ac:spMkLst>
            <pc:docMk/>
            <pc:sldMk cId="956693412" sldId="433"/>
            <ac:spMk id="3" creationId="{1DA11F6F-6AF1-294D-6048-6EB14ADCEE39}"/>
          </ac:spMkLst>
        </pc:spChg>
        <pc:spChg chg="del">
          <ac:chgData name="Gunther Gust" userId="61ea5fcd-8539-40ec-bf43-ca4691e3185e" providerId="ADAL" clId="{6B647DDD-111E-40A6-9A34-576809AC1AFA}" dt="2023-10-09T12:06:00.738" v="1782" actId="26606"/>
          <ac:spMkLst>
            <pc:docMk/>
            <pc:sldMk cId="956693412" sldId="433"/>
            <ac:spMk id="4" creationId="{87022CBB-4E66-4EF8-E41D-525F01381BBF}"/>
          </ac:spMkLst>
        </pc:spChg>
        <pc:spChg chg="mod">
          <ac:chgData name="Gunther Gust" userId="61ea5fcd-8539-40ec-bf43-ca4691e3185e" providerId="ADAL" clId="{6B647DDD-111E-40A6-9A34-576809AC1AFA}" dt="2023-10-09T12:06:00.738" v="1782" actId="26606"/>
          <ac:spMkLst>
            <pc:docMk/>
            <pc:sldMk cId="956693412" sldId="433"/>
            <ac:spMk id="5" creationId="{B8EDA4C3-AB2B-B3CB-D264-48A7CB698CC8}"/>
          </ac:spMkLst>
        </pc:spChg>
        <pc:spChg chg="add">
          <ac:chgData name="Gunther Gust" userId="61ea5fcd-8539-40ec-bf43-ca4691e3185e" providerId="ADAL" clId="{6B647DDD-111E-40A6-9A34-576809AC1AFA}" dt="2023-10-09T12:06:00.738" v="1782" actId="26606"/>
          <ac:spMkLst>
            <pc:docMk/>
            <pc:sldMk cId="956693412" sldId="433"/>
            <ac:spMk id="11" creationId="{CC6AA141-B841-1CEE-3C8B-1589F9A09EF5}"/>
          </ac:spMkLst>
        </pc:spChg>
        <pc:graphicFrameChg chg="add">
          <ac:chgData name="Gunther Gust" userId="61ea5fcd-8539-40ec-bf43-ca4691e3185e" providerId="ADAL" clId="{6B647DDD-111E-40A6-9A34-576809AC1AFA}" dt="2023-10-09T12:06:00.738" v="1782" actId="26606"/>
          <ac:graphicFrameMkLst>
            <pc:docMk/>
            <pc:sldMk cId="956693412" sldId="433"/>
            <ac:graphicFrameMk id="7" creationId="{36E1B13F-3759-E0D9-BEEC-B93C626273F3}"/>
          </ac:graphicFrameMkLst>
        </pc:graphicFrameChg>
      </pc:sldChg>
      <pc:sldChg chg="addSp delSp modSp new mod ord modClrScheme chgLayout">
        <pc:chgData name="Gunther Gust" userId="61ea5fcd-8539-40ec-bf43-ca4691e3185e" providerId="ADAL" clId="{6B647DDD-111E-40A6-9A34-576809AC1AFA}" dt="2023-10-09T13:49:03.827" v="3246" actId="113"/>
        <pc:sldMkLst>
          <pc:docMk/>
          <pc:sldMk cId="394351336" sldId="434"/>
        </pc:sldMkLst>
        <pc:spChg chg="del mod">
          <ac:chgData name="Gunther Gust" userId="61ea5fcd-8539-40ec-bf43-ca4691e3185e" providerId="ADAL" clId="{6B647DDD-111E-40A6-9A34-576809AC1AFA}" dt="2023-10-09T12:26:30.752" v="1785" actId="26606"/>
          <ac:spMkLst>
            <pc:docMk/>
            <pc:sldMk cId="394351336" sldId="434"/>
            <ac:spMk id="2" creationId="{2817D7E6-5C1B-0393-9185-FE741E4805EF}"/>
          </ac:spMkLst>
        </pc:spChg>
        <pc:spChg chg="mod">
          <ac:chgData name="Gunther Gust" userId="61ea5fcd-8539-40ec-bf43-ca4691e3185e" providerId="ADAL" clId="{6B647DDD-111E-40A6-9A34-576809AC1AFA}" dt="2023-10-09T12:26:30.752" v="1785" actId="26606"/>
          <ac:spMkLst>
            <pc:docMk/>
            <pc:sldMk cId="394351336" sldId="434"/>
            <ac:spMk id="3" creationId="{F09C1D87-C064-DFF1-A4B9-608FA602F8E2}"/>
          </ac:spMkLst>
        </pc:spChg>
        <pc:spChg chg="del">
          <ac:chgData name="Gunther Gust" userId="61ea5fcd-8539-40ec-bf43-ca4691e3185e" providerId="ADAL" clId="{6B647DDD-111E-40A6-9A34-576809AC1AFA}" dt="2023-10-09T12:26:30.752" v="1785" actId="26606"/>
          <ac:spMkLst>
            <pc:docMk/>
            <pc:sldMk cId="394351336" sldId="434"/>
            <ac:spMk id="4" creationId="{E2461242-7A21-3CD0-C9CE-F818E52B04DB}"/>
          </ac:spMkLst>
        </pc:spChg>
        <pc:spChg chg="mod">
          <ac:chgData name="Gunther Gust" userId="61ea5fcd-8539-40ec-bf43-ca4691e3185e" providerId="ADAL" clId="{6B647DDD-111E-40A6-9A34-576809AC1AFA}" dt="2023-10-09T12:26:30.752" v="1785" actId="26606"/>
          <ac:spMkLst>
            <pc:docMk/>
            <pc:sldMk cId="394351336" sldId="434"/>
            <ac:spMk id="5" creationId="{B8EB4D9B-C697-3D13-2B62-6F5BCA8F7CB6}"/>
          </ac:spMkLst>
        </pc:spChg>
        <pc:spChg chg="add mod">
          <ac:chgData name="Gunther Gust" userId="61ea5fcd-8539-40ec-bf43-ca4691e3185e" providerId="ADAL" clId="{6B647DDD-111E-40A6-9A34-576809AC1AFA}" dt="2023-10-09T13:48:57.518" v="3245" actId="20577"/>
          <ac:spMkLst>
            <pc:docMk/>
            <pc:sldMk cId="394351336" sldId="434"/>
            <ac:spMk id="11" creationId="{0DDD30A5-17E1-65CD-2AC4-CBB36BEA7062}"/>
          </ac:spMkLst>
        </pc:spChg>
        <pc:graphicFrameChg chg="add mod">
          <ac:chgData name="Gunther Gust" userId="61ea5fcd-8539-40ec-bf43-ca4691e3185e" providerId="ADAL" clId="{6B647DDD-111E-40A6-9A34-576809AC1AFA}" dt="2023-10-09T13:49:03.827" v="3246" actId="113"/>
          <ac:graphicFrameMkLst>
            <pc:docMk/>
            <pc:sldMk cId="394351336" sldId="434"/>
            <ac:graphicFrameMk id="7" creationId="{3D5F5DFB-AE05-DD18-FF4E-A02BC26E0628}"/>
          </ac:graphicFrameMkLst>
        </pc:graphicFrameChg>
      </pc:sldChg>
      <pc:sldChg chg="modSp add mod">
        <pc:chgData name="Gunther Gust" userId="61ea5fcd-8539-40ec-bf43-ca4691e3185e" providerId="ADAL" clId="{6B647DDD-111E-40A6-9A34-576809AC1AFA}" dt="2023-10-09T13:47:59.782" v="3197" actId="113"/>
        <pc:sldMkLst>
          <pc:docMk/>
          <pc:sldMk cId="3154330576" sldId="435"/>
        </pc:sldMkLst>
        <pc:spChg chg="mod">
          <ac:chgData name="Gunther Gust" userId="61ea5fcd-8539-40ec-bf43-ca4691e3185e" providerId="ADAL" clId="{6B647DDD-111E-40A6-9A34-576809AC1AFA}" dt="2023-10-09T13:47:59.782" v="3197" actId="113"/>
          <ac:spMkLst>
            <pc:docMk/>
            <pc:sldMk cId="3154330576" sldId="435"/>
            <ac:spMk id="5" creationId="{52767F61-9A36-DF46-65FD-155F9131D02F}"/>
          </ac:spMkLst>
        </pc:spChg>
      </pc:sldChg>
    </pc:docChg>
  </pc:docChgLst>
  <pc:docChgLst>
    <pc:chgData name="Gunther Gust" userId="61ea5fcd-8539-40ec-bf43-ca4691e3185e" providerId="ADAL" clId="{FFCD5D4A-1C4A-4BDF-9202-2F28E0AF1E7F}"/>
    <pc:docChg chg="undo custSel addSld delSld modSld sldOrd">
      <pc:chgData name="Gunther Gust" userId="61ea5fcd-8539-40ec-bf43-ca4691e3185e" providerId="ADAL" clId="{FFCD5D4A-1C4A-4BDF-9202-2F28E0AF1E7F}" dt="2023-10-17T07:42:50.539" v="946" actId="20577"/>
      <pc:docMkLst>
        <pc:docMk/>
      </pc:docMkLst>
      <pc:sldChg chg="modSp mod">
        <pc:chgData name="Gunther Gust" userId="61ea5fcd-8539-40ec-bf43-ca4691e3185e" providerId="ADAL" clId="{FFCD5D4A-1C4A-4BDF-9202-2F28E0AF1E7F}" dt="2023-10-10T10:02:04.604" v="37" actId="113"/>
        <pc:sldMkLst>
          <pc:docMk/>
          <pc:sldMk cId="2334880311" sldId="300"/>
        </pc:sldMkLst>
        <pc:spChg chg="mod">
          <ac:chgData name="Gunther Gust" userId="61ea5fcd-8539-40ec-bf43-ca4691e3185e" providerId="ADAL" clId="{FFCD5D4A-1C4A-4BDF-9202-2F28E0AF1E7F}" dt="2023-10-10T10:02:04.604" v="37" actId="113"/>
          <ac:spMkLst>
            <pc:docMk/>
            <pc:sldMk cId="2334880311" sldId="300"/>
            <ac:spMk id="2" creationId="{699657CF-76FF-4FAB-A313-9709E2293488}"/>
          </ac:spMkLst>
        </pc:spChg>
      </pc:sldChg>
      <pc:sldChg chg="del">
        <pc:chgData name="Gunther Gust" userId="61ea5fcd-8539-40ec-bf43-ca4691e3185e" providerId="ADAL" clId="{FFCD5D4A-1C4A-4BDF-9202-2F28E0AF1E7F}" dt="2023-10-10T10:11:41.163" v="409" actId="47"/>
        <pc:sldMkLst>
          <pc:docMk/>
          <pc:sldMk cId="1677302498" sldId="390"/>
        </pc:sldMkLst>
      </pc:sldChg>
      <pc:sldChg chg="modSp mod ord">
        <pc:chgData name="Gunther Gust" userId="61ea5fcd-8539-40ec-bf43-ca4691e3185e" providerId="ADAL" clId="{FFCD5D4A-1C4A-4BDF-9202-2F28E0AF1E7F}" dt="2023-10-10T10:09:38.894" v="306" actId="20577"/>
        <pc:sldMkLst>
          <pc:docMk/>
          <pc:sldMk cId="2057544375" sldId="394"/>
        </pc:sldMkLst>
        <pc:spChg chg="mod">
          <ac:chgData name="Gunther Gust" userId="61ea5fcd-8539-40ec-bf43-ca4691e3185e" providerId="ADAL" clId="{FFCD5D4A-1C4A-4BDF-9202-2F28E0AF1E7F}" dt="2023-10-10T10:09:38.894" v="306" actId="20577"/>
          <ac:spMkLst>
            <pc:docMk/>
            <pc:sldMk cId="2057544375" sldId="394"/>
            <ac:spMk id="4" creationId="{D3987EF8-0A55-EFE0-82B4-264086534FFA}"/>
          </ac:spMkLst>
        </pc:spChg>
      </pc:sldChg>
      <pc:sldChg chg="del">
        <pc:chgData name="Gunther Gust" userId="61ea5fcd-8539-40ec-bf43-ca4691e3185e" providerId="ADAL" clId="{FFCD5D4A-1C4A-4BDF-9202-2F28E0AF1E7F}" dt="2023-10-10T10:11:41.163" v="409" actId="47"/>
        <pc:sldMkLst>
          <pc:docMk/>
          <pc:sldMk cId="3579640487" sldId="395"/>
        </pc:sldMkLst>
      </pc:sldChg>
      <pc:sldChg chg="ord">
        <pc:chgData name="Gunther Gust" userId="61ea5fcd-8539-40ec-bf43-ca4691e3185e" providerId="ADAL" clId="{FFCD5D4A-1C4A-4BDF-9202-2F28E0AF1E7F}" dt="2023-10-10T10:11:20.744" v="406"/>
        <pc:sldMkLst>
          <pc:docMk/>
          <pc:sldMk cId="2964621384" sldId="398"/>
        </pc:sldMkLst>
      </pc:sldChg>
      <pc:sldChg chg="del">
        <pc:chgData name="Gunther Gust" userId="61ea5fcd-8539-40ec-bf43-ca4691e3185e" providerId="ADAL" clId="{FFCD5D4A-1C4A-4BDF-9202-2F28E0AF1E7F}" dt="2023-10-10T10:19:43.502" v="900" actId="47"/>
        <pc:sldMkLst>
          <pc:docMk/>
          <pc:sldMk cId="835479179" sldId="403"/>
        </pc:sldMkLst>
      </pc:sldChg>
      <pc:sldChg chg="del">
        <pc:chgData name="Gunther Gust" userId="61ea5fcd-8539-40ec-bf43-ca4691e3185e" providerId="ADAL" clId="{FFCD5D4A-1C4A-4BDF-9202-2F28E0AF1E7F}" dt="2023-10-10T10:19:43.502" v="900" actId="47"/>
        <pc:sldMkLst>
          <pc:docMk/>
          <pc:sldMk cId="794321176" sldId="404"/>
        </pc:sldMkLst>
      </pc:sldChg>
      <pc:sldChg chg="modSp mod ord">
        <pc:chgData name="Gunther Gust" userId="61ea5fcd-8539-40ec-bf43-ca4691e3185e" providerId="ADAL" clId="{FFCD5D4A-1C4A-4BDF-9202-2F28E0AF1E7F}" dt="2023-10-10T10:08:15.501" v="239" actId="20577"/>
        <pc:sldMkLst>
          <pc:docMk/>
          <pc:sldMk cId="1535139817" sldId="419"/>
        </pc:sldMkLst>
        <pc:spChg chg="mod">
          <ac:chgData name="Gunther Gust" userId="61ea5fcd-8539-40ec-bf43-ca4691e3185e" providerId="ADAL" clId="{FFCD5D4A-1C4A-4BDF-9202-2F28E0AF1E7F}" dt="2023-10-10T10:08:15.501" v="239" actId="20577"/>
          <ac:spMkLst>
            <pc:docMk/>
            <pc:sldMk cId="1535139817" sldId="419"/>
            <ac:spMk id="4" creationId="{41AD284E-3A13-794F-2A61-FE81D3F763DE}"/>
          </ac:spMkLst>
        </pc:spChg>
        <pc:spChg chg="mod">
          <ac:chgData name="Gunther Gust" userId="61ea5fcd-8539-40ec-bf43-ca4691e3185e" providerId="ADAL" clId="{FFCD5D4A-1C4A-4BDF-9202-2F28E0AF1E7F}" dt="2023-10-10T10:07:18.499" v="230" actId="108"/>
          <ac:spMkLst>
            <pc:docMk/>
            <pc:sldMk cId="1535139817" sldId="419"/>
            <ac:spMk id="9" creationId="{92BDA3B5-F227-9C97-B68A-37F8FDEDF540}"/>
          </ac:spMkLst>
        </pc:spChg>
        <pc:spChg chg="mod">
          <ac:chgData name="Gunther Gust" userId="61ea5fcd-8539-40ec-bf43-ca4691e3185e" providerId="ADAL" clId="{FFCD5D4A-1C4A-4BDF-9202-2F28E0AF1E7F}" dt="2023-10-10T10:07:17.666" v="228" actId="108"/>
          <ac:spMkLst>
            <pc:docMk/>
            <pc:sldMk cId="1535139817" sldId="419"/>
            <ac:spMk id="11" creationId="{AD5095F1-CEBB-9BFC-0B17-23CC721A475A}"/>
          </ac:spMkLst>
        </pc:spChg>
        <pc:spChg chg="mod">
          <ac:chgData name="Gunther Gust" userId="61ea5fcd-8539-40ec-bf43-ca4691e3185e" providerId="ADAL" clId="{FFCD5D4A-1C4A-4BDF-9202-2F28E0AF1E7F}" dt="2023-10-10T10:07:18.102" v="229" actId="108"/>
          <ac:spMkLst>
            <pc:docMk/>
            <pc:sldMk cId="1535139817" sldId="419"/>
            <ac:spMk id="12" creationId="{F8CD6666-FBCB-3056-E4C5-67E995501FDC}"/>
          </ac:spMkLst>
        </pc:spChg>
        <pc:spChg chg="mod">
          <ac:chgData name="Gunther Gust" userId="61ea5fcd-8539-40ec-bf43-ca4691e3185e" providerId="ADAL" clId="{FFCD5D4A-1C4A-4BDF-9202-2F28E0AF1E7F}" dt="2023-10-10T10:06:42.534" v="225" actId="108"/>
          <ac:spMkLst>
            <pc:docMk/>
            <pc:sldMk cId="1535139817" sldId="419"/>
            <ac:spMk id="16" creationId="{8ECCBD74-FCFC-5B65-C97B-5908ECC8CB1E}"/>
          </ac:spMkLst>
        </pc:spChg>
        <pc:spChg chg="mod">
          <ac:chgData name="Gunther Gust" userId="61ea5fcd-8539-40ec-bf43-ca4691e3185e" providerId="ADAL" clId="{FFCD5D4A-1C4A-4BDF-9202-2F28E0AF1E7F}" dt="2023-10-10T10:07:17.261" v="227" actId="108"/>
          <ac:spMkLst>
            <pc:docMk/>
            <pc:sldMk cId="1535139817" sldId="419"/>
            <ac:spMk id="20" creationId="{BED9A3CD-DCAD-2B01-7AB5-756B8CC1C761}"/>
          </ac:spMkLst>
        </pc:spChg>
        <pc:spChg chg="mod">
          <ac:chgData name="Gunther Gust" userId="61ea5fcd-8539-40ec-bf43-ca4691e3185e" providerId="ADAL" clId="{FFCD5D4A-1C4A-4BDF-9202-2F28E0AF1E7F}" dt="2023-10-10T10:06:48.116" v="226" actId="108"/>
          <ac:spMkLst>
            <pc:docMk/>
            <pc:sldMk cId="1535139817" sldId="419"/>
            <ac:spMk id="26" creationId="{A97CFE23-6F95-4AE4-7BF6-15CACA1EFEF5}"/>
          </ac:spMkLst>
        </pc:spChg>
      </pc:sldChg>
      <pc:sldChg chg="del">
        <pc:chgData name="Gunther Gust" userId="61ea5fcd-8539-40ec-bf43-ca4691e3185e" providerId="ADAL" clId="{FFCD5D4A-1C4A-4BDF-9202-2F28E0AF1E7F}" dt="2023-10-10T10:11:41.163" v="409" actId="47"/>
        <pc:sldMkLst>
          <pc:docMk/>
          <pc:sldMk cId="3547606227" sldId="423"/>
        </pc:sldMkLst>
      </pc:sldChg>
      <pc:sldChg chg="del ord">
        <pc:chgData name="Gunther Gust" userId="61ea5fcd-8539-40ec-bf43-ca4691e3185e" providerId="ADAL" clId="{FFCD5D4A-1C4A-4BDF-9202-2F28E0AF1E7F}" dt="2023-10-10T10:11:41.163" v="409" actId="47"/>
        <pc:sldMkLst>
          <pc:docMk/>
          <pc:sldMk cId="2296356833" sldId="424"/>
        </pc:sldMkLst>
      </pc:sldChg>
      <pc:sldChg chg="del">
        <pc:chgData name="Gunther Gust" userId="61ea5fcd-8539-40ec-bf43-ca4691e3185e" providerId="ADAL" clId="{FFCD5D4A-1C4A-4BDF-9202-2F28E0AF1E7F}" dt="2023-10-10T10:11:41.163" v="409" actId="47"/>
        <pc:sldMkLst>
          <pc:docMk/>
          <pc:sldMk cId="177761360" sldId="425"/>
        </pc:sldMkLst>
      </pc:sldChg>
      <pc:sldChg chg="del">
        <pc:chgData name="Gunther Gust" userId="61ea5fcd-8539-40ec-bf43-ca4691e3185e" providerId="ADAL" clId="{FFCD5D4A-1C4A-4BDF-9202-2F28E0AF1E7F}" dt="2023-10-10T10:11:41.163" v="409" actId="47"/>
        <pc:sldMkLst>
          <pc:docMk/>
          <pc:sldMk cId="1181775369" sldId="426"/>
        </pc:sldMkLst>
      </pc:sldChg>
      <pc:sldChg chg="del">
        <pc:chgData name="Gunther Gust" userId="61ea5fcd-8539-40ec-bf43-ca4691e3185e" providerId="ADAL" clId="{FFCD5D4A-1C4A-4BDF-9202-2F28E0AF1E7F}" dt="2023-10-10T10:11:41.163" v="409" actId="47"/>
        <pc:sldMkLst>
          <pc:docMk/>
          <pc:sldMk cId="2761448358" sldId="427"/>
        </pc:sldMkLst>
      </pc:sldChg>
      <pc:sldChg chg="modSp mod ord">
        <pc:chgData name="Gunther Gust" userId="61ea5fcd-8539-40ec-bf43-ca4691e3185e" providerId="ADAL" clId="{FFCD5D4A-1C4A-4BDF-9202-2F28E0AF1E7F}" dt="2023-10-10T10:05:22.178" v="222"/>
        <pc:sldMkLst>
          <pc:docMk/>
          <pc:sldMk cId="305883533" sldId="428"/>
        </pc:sldMkLst>
        <pc:spChg chg="mod">
          <ac:chgData name="Gunther Gust" userId="61ea5fcd-8539-40ec-bf43-ca4691e3185e" providerId="ADAL" clId="{FFCD5D4A-1C4A-4BDF-9202-2F28E0AF1E7F}" dt="2023-10-10T10:05:19.749" v="220" actId="20577"/>
          <ac:spMkLst>
            <pc:docMk/>
            <pc:sldMk cId="305883533" sldId="428"/>
            <ac:spMk id="4" creationId="{2E523E48-9C1E-A982-981F-3D8F78BE3577}"/>
          </ac:spMkLst>
        </pc:spChg>
      </pc:sldChg>
      <pc:sldChg chg="modSp mod ord">
        <pc:chgData name="Gunther Gust" userId="61ea5fcd-8539-40ec-bf43-ca4691e3185e" providerId="ADAL" clId="{FFCD5D4A-1C4A-4BDF-9202-2F28E0AF1E7F}" dt="2023-10-10T10:10:55.917" v="404" actId="20577"/>
        <pc:sldMkLst>
          <pc:docMk/>
          <pc:sldMk cId="3393522812" sldId="429"/>
        </pc:sldMkLst>
        <pc:spChg chg="mod">
          <ac:chgData name="Gunther Gust" userId="61ea5fcd-8539-40ec-bf43-ca4691e3185e" providerId="ADAL" clId="{FFCD5D4A-1C4A-4BDF-9202-2F28E0AF1E7F}" dt="2023-10-10T10:10:55.917" v="404" actId="20577"/>
          <ac:spMkLst>
            <pc:docMk/>
            <pc:sldMk cId="3393522812" sldId="429"/>
            <ac:spMk id="4" creationId="{5E585B02-6147-7DBD-E939-DBB870F833F6}"/>
          </ac:spMkLst>
        </pc:spChg>
      </pc:sldChg>
      <pc:sldChg chg="del">
        <pc:chgData name="Gunther Gust" userId="61ea5fcd-8539-40ec-bf43-ca4691e3185e" providerId="ADAL" clId="{FFCD5D4A-1C4A-4BDF-9202-2F28E0AF1E7F}" dt="2023-10-10T10:11:41.163" v="409" actId="47"/>
        <pc:sldMkLst>
          <pc:docMk/>
          <pc:sldMk cId="3973024483" sldId="430"/>
        </pc:sldMkLst>
      </pc:sldChg>
      <pc:sldChg chg="del">
        <pc:chgData name="Gunther Gust" userId="61ea5fcd-8539-40ec-bf43-ca4691e3185e" providerId="ADAL" clId="{FFCD5D4A-1C4A-4BDF-9202-2F28E0AF1E7F}" dt="2023-10-10T10:11:41.163" v="409" actId="47"/>
        <pc:sldMkLst>
          <pc:docMk/>
          <pc:sldMk cId="1517046735" sldId="431"/>
        </pc:sldMkLst>
      </pc:sldChg>
      <pc:sldChg chg="modSp mod">
        <pc:chgData name="Gunther Gust" userId="61ea5fcd-8539-40ec-bf43-ca4691e3185e" providerId="ADAL" clId="{FFCD5D4A-1C4A-4BDF-9202-2F28E0AF1E7F}" dt="2023-10-17T07:42:50.539" v="946" actId="20577"/>
        <pc:sldMkLst>
          <pc:docMk/>
          <pc:sldMk cId="2129977208" sldId="432"/>
        </pc:sldMkLst>
        <pc:spChg chg="mod">
          <ac:chgData name="Gunther Gust" userId="61ea5fcd-8539-40ec-bf43-ca4691e3185e" providerId="ADAL" clId="{FFCD5D4A-1C4A-4BDF-9202-2F28E0AF1E7F}" dt="2023-10-17T07:42:50.539" v="946" actId="20577"/>
          <ac:spMkLst>
            <pc:docMk/>
            <pc:sldMk cId="2129977208" sldId="432"/>
            <ac:spMk id="2" creationId="{CDAC55D4-ABA1-22A7-39DF-C470F9C81830}"/>
          </ac:spMkLst>
        </pc:spChg>
      </pc:sldChg>
      <pc:sldChg chg="del">
        <pc:chgData name="Gunther Gust" userId="61ea5fcd-8539-40ec-bf43-ca4691e3185e" providerId="ADAL" clId="{FFCD5D4A-1C4A-4BDF-9202-2F28E0AF1E7F}" dt="2023-10-10T10:11:44.172" v="410" actId="47"/>
        <pc:sldMkLst>
          <pc:docMk/>
          <pc:sldMk cId="394351336" sldId="434"/>
        </pc:sldMkLst>
      </pc:sldChg>
      <pc:sldChg chg="del">
        <pc:chgData name="Gunther Gust" userId="61ea5fcd-8539-40ec-bf43-ca4691e3185e" providerId="ADAL" clId="{FFCD5D4A-1C4A-4BDF-9202-2F28E0AF1E7F}" dt="2023-10-10T10:19:43.502" v="900" actId="47"/>
        <pc:sldMkLst>
          <pc:docMk/>
          <pc:sldMk cId="3154330576" sldId="435"/>
        </pc:sldMkLst>
      </pc:sldChg>
      <pc:sldChg chg="addSp delSp modSp new mod modClrScheme chgLayout">
        <pc:chgData name="Gunther Gust" userId="61ea5fcd-8539-40ec-bf43-ca4691e3185e" providerId="ADAL" clId="{FFCD5D4A-1C4A-4BDF-9202-2F28E0AF1E7F}" dt="2023-10-10T10:03:41.342" v="83" actId="20577"/>
        <pc:sldMkLst>
          <pc:docMk/>
          <pc:sldMk cId="3183074241" sldId="436"/>
        </pc:sldMkLst>
        <pc:spChg chg="del">
          <ac:chgData name="Gunther Gust" userId="61ea5fcd-8539-40ec-bf43-ca4691e3185e" providerId="ADAL" clId="{FFCD5D4A-1C4A-4BDF-9202-2F28E0AF1E7F}" dt="2023-10-10T10:03:01.394" v="43" actId="700"/>
          <ac:spMkLst>
            <pc:docMk/>
            <pc:sldMk cId="3183074241" sldId="436"/>
            <ac:spMk id="2" creationId="{B25EE7A5-9512-1121-AAE7-A1EEC7E84375}"/>
          </ac:spMkLst>
        </pc:spChg>
        <pc:spChg chg="del mod ord">
          <ac:chgData name="Gunther Gust" userId="61ea5fcd-8539-40ec-bf43-ca4691e3185e" providerId="ADAL" clId="{FFCD5D4A-1C4A-4BDF-9202-2F28E0AF1E7F}" dt="2023-10-10T10:03:01.394" v="43" actId="700"/>
          <ac:spMkLst>
            <pc:docMk/>
            <pc:sldMk cId="3183074241" sldId="436"/>
            <ac:spMk id="3" creationId="{8E0E28EF-AEBD-3698-1501-0052B17AFE72}"/>
          </ac:spMkLst>
        </pc:spChg>
        <pc:spChg chg="add del mod ord">
          <ac:chgData name="Gunther Gust" userId="61ea5fcd-8539-40ec-bf43-ca4691e3185e" providerId="ADAL" clId="{FFCD5D4A-1C4A-4BDF-9202-2F28E0AF1E7F}" dt="2023-10-10T10:03:19.970" v="44" actId="700"/>
          <ac:spMkLst>
            <pc:docMk/>
            <pc:sldMk cId="3183074241" sldId="436"/>
            <ac:spMk id="4" creationId="{7C5A0893-DFFE-C0DD-CEEE-3FD584478CCE}"/>
          </ac:spMkLst>
        </pc:spChg>
        <pc:spChg chg="add mod ord">
          <ac:chgData name="Gunther Gust" userId="61ea5fcd-8539-40ec-bf43-ca4691e3185e" providerId="ADAL" clId="{FFCD5D4A-1C4A-4BDF-9202-2F28E0AF1E7F}" dt="2023-10-10T10:03:41.342" v="83" actId="20577"/>
          <ac:spMkLst>
            <pc:docMk/>
            <pc:sldMk cId="3183074241" sldId="436"/>
            <ac:spMk id="5" creationId="{FB8162C1-E967-9017-4AA8-C393BFD2DBFD}"/>
          </ac:spMkLst>
        </pc:spChg>
        <pc:spChg chg="add mod ord">
          <ac:chgData name="Gunther Gust" userId="61ea5fcd-8539-40ec-bf43-ca4691e3185e" providerId="ADAL" clId="{FFCD5D4A-1C4A-4BDF-9202-2F28E0AF1E7F}" dt="2023-10-10T10:03:34.148" v="48" actId="242"/>
          <ac:spMkLst>
            <pc:docMk/>
            <pc:sldMk cId="3183074241" sldId="436"/>
            <ac:spMk id="6" creationId="{39236EED-A95F-2389-AEB1-9CAEC1321825}"/>
          </ac:spMkLst>
        </pc:spChg>
      </pc:sldChg>
      <pc:sldChg chg="addSp delSp modSp new mod ord">
        <pc:chgData name="Gunther Gust" userId="61ea5fcd-8539-40ec-bf43-ca4691e3185e" providerId="ADAL" clId="{FFCD5D4A-1C4A-4BDF-9202-2F28E0AF1E7F}" dt="2023-10-16T11:51:24.559" v="937" actId="1076"/>
        <pc:sldMkLst>
          <pc:docMk/>
          <pc:sldMk cId="4052319150" sldId="437"/>
        </pc:sldMkLst>
        <pc:spChg chg="del">
          <ac:chgData name="Gunther Gust" userId="61ea5fcd-8539-40ec-bf43-ca4691e3185e" providerId="ADAL" clId="{FFCD5D4A-1C4A-4BDF-9202-2F28E0AF1E7F}" dt="2023-10-16T11:51:16.056" v="932" actId="478"/>
          <ac:spMkLst>
            <pc:docMk/>
            <pc:sldMk cId="4052319150" sldId="437"/>
            <ac:spMk id="2" creationId="{38659CE3-A363-E4E3-9956-CA77EBE83F5C}"/>
          </ac:spMkLst>
        </pc:spChg>
        <pc:spChg chg="mod">
          <ac:chgData name="Gunther Gust" userId="61ea5fcd-8539-40ec-bf43-ca4691e3185e" providerId="ADAL" clId="{FFCD5D4A-1C4A-4BDF-9202-2F28E0AF1E7F}" dt="2023-10-10T10:08:46.914" v="248" actId="20577"/>
          <ac:spMkLst>
            <pc:docMk/>
            <pc:sldMk cId="4052319150" sldId="437"/>
            <ac:spMk id="4" creationId="{EECC090E-7D16-0187-1496-FC027414BD97}"/>
          </ac:spMkLst>
        </pc:spChg>
        <pc:picChg chg="add mod">
          <ac:chgData name="Gunther Gust" userId="61ea5fcd-8539-40ec-bf43-ca4691e3185e" providerId="ADAL" clId="{FFCD5D4A-1C4A-4BDF-9202-2F28E0AF1E7F}" dt="2023-10-16T11:51:24.559" v="937" actId="1076"/>
          <ac:picMkLst>
            <pc:docMk/>
            <pc:sldMk cId="4052319150" sldId="437"/>
            <ac:picMk id="7" creationId="{BE27132A-1A0F-0BC5-7E21-69C929C4D4AF}"/>
          </ac:picMkLst>
        </pc:picChg>
      </pc:sldChg>
      <pc:sldChg chg="addSp modSp new mod ord">
        <pc:chgData name="Gunther Gust" userId="61ea5fcd-8539-40ec-bf43-ca4691e3185e" providerId="ADAL" clId="{FFCD5D4A-1C4A-4BDF-9202-2F28E0AF1E7F}" dt="2023-10-16T08:04:00.798" v="931"/>
        <pc:sldMkLst>
          <pc:docMk/>
          <pc:sldMk cId="2414682280" sldId="438"/>
        </pc:sldMkLst>
        <pc:spChg chg="mod">
          <ac:chgData name="Gunther Gust" userId="61ea5fcd-8539-40ec-bf43-ca4691e3185e" providerId="ADAL" clId="{FFCD5D4A-1C4A-4BDF-9202-2F28E0AF1E7F}" dt="2023-10-10T10:15:22.368" v="684" actId="20577"/>
          <ac:spMkLst>
            <pc:docMk/>
            <pc:sldMk cId="2414682280" sldId="438"/>
            <ac:spMk id="2" creationId="{DDB1437A-218A-6B1E-29D2-D47CE33B0B05}"/>
          </ac:spMkLst>
        </pc:spChg>
        <pc:spChg chg="mod">
          <ac:chgData name="Gunther Gust" userId="61ea5fcd-8539-40ec-bf43-ca4691e3185e" providerId="ADAL" clId="{FFCD5D4A-1C4A-4BDF-9202-2F28E0AF1E7F}" dt="2023-10-10T10:12:50.181" v="427" actId="20577"/>
          <ac:spMkLst>
            <pc:docMk/>
            <pc:sldMk cId="2414682280" sldId="438"/>
            <ac:spMk id="4" creationId="{79B92171-391B-31DA-BC57-C5499E0CC709}"/>
          </ac:spMkLst>
        </pc:spChg>
        <pc:spChg chg="add mod">
          <ac:chgData name="Gunther Gust" userId="61ea5fcd-8539-40ec-bf43-ca4691e3185e" providerId="ADAL" clId="{FFCD5D4A-1C4A-4BDF-9202-2F28E0AF1E7F}" dt="2023-10-10T10:16:00.583" v="713" actId="1076"/>
          <ac:spMkLst>
            <pc:docMk/>
            <pc:sldMk cId="2414682280" sldId="438"/>
            <ac:spMk id="8" creationId="{CB5607C8-7A1C-DAB5-FDEE-5A436D1DD4F3}"/>
          </ac:spMkLst>
        </pc:spChg>
        <pc:spChg chg="add mod">
          <ac:chgData name="Gunther Gust" userId="61ea5fcd-8539-40ec-bf43-ca4691e3185e" providerId="ADAL" clId="{FFCD5D4A-1C4A-4BDF-9202-2F28E0AF1E7F}" dt="2023-10-10T10:16:07.598" v="724" actId="20577"/>
          <ac:spMkLst>
            <pc:docMk/>
            <pc:sldMk cId="2414682280" sldId="438"/>
            <ac:spMk id="9" creationId="{3A51730C-DE0C-7CB5-608A-E20FCBA44D33}"/>
          </ac:spMkLst>
        </pc:spChg>
        <pc:cxnChg chg="add mod">
          <ac:chgData name="Gunther Gust" userId="61ea5fcd-8539-40ec-bf43-ca4691e3185e" providerId="ADAL" clId="{FFCD5D4A-1C4A-4BDF-9202-2F28E0AF1E7F}" dt="2023-10-10T10:15:31.687" v="686" actId="1076"/>
          <ac:cxnSpMkLst>
            <pc:docMk/>
            <pc:sldMk cId="2414682280" sldId="438"/>
            <ac:cxnSpMk id="7" creationId="{462A2D51-671E-8F43-26D7-B3EE422E7C8C}"/>
          </ac:cxnSpMkLst>
        </pc:cxnChg>
      </pc:sldChg>
      <pc:sldChg chg="addSp delSp modSp new mod">
        <pc:chgData name="Gunther Gust" userId="61ea5fcd-8539-40ec-bf43-ca4691e3185e" providerId="ADAL" clId="{FFCD5D4A-1C4A-4BDF-9202-2F28E0AF1E7F}" dt="2023-10-10T10:23:25.702" v="929" actId="20577"/>
        <pc:sldMkLst>
          <pc:docMk/>
          <pc:sldMk cId="1134868963" sldId="439"/>
        </pc:sldMkLst>
        <pc:spChg chg="del">
          <ac:chgData name="Gunther Gust" userId="61ea5fcd-8539-40ec-bf43-ca4691e3185e" providerId="ADAL" clId="{FFCD5D4A-1C4A-4BDF-9202-2F28E0AF1E7F}" dt="2023-10-10T10:23:20.324" v="916"/>
          <ac:spMkLst>
            <pc:docMk/>
            <pc:sldMk cId="1134868963" sldId="439"/>
            <ac:spMk id="2" creationId="{E93D928E-BF99-7A36-85F3-64F5187A381F}"/>
          </ac:spMkLst>
        </pc:spChg>
        <pc:spChg chg="mod">
          <ac:chgData name="Gunther Gust" userId="61ea5fcd-8539-40ec-bf43-ca4691e3185e" providerId="ADAL" clId="{FFCD5D4A-1C4A-4BDF-9202-2F28E0AF1E7F}" dt="2023-10-10T10:23:25.702" v="929" actId="20577"/>
          <ac:spMkLst>
            <pc:docMk/>
            <pc:sldMk cId="1134868963" sldId="439"/>
            <ac:spMk id="4" creationId="{B7ED677D-06A3-A16B-FE1D-D24C8DC59EC9}"/>
          </ac:spMkLst>
        </pc:spChg>
        <pc:picChg chg="add mod">
          <ac:chgData name="Gunther Gust" userId="61ea5fcd-8539-40ec-bf43-ca4691e3185e" providerId="ADAL" clId="{FFCD5D4A-1C4A-4BDF-9202-2F28E0AF1E7F}" dt="2023-10-10T10:23:20.324" v="916"/>
          <ac:picMkLst>
            <pc:docMk/>
            <pc:sldMk cId="1134868963" sldId="439"/>
            <ac:picMk id="1026" creationId="{BC963EAF-9306-BA29-3F17-227D5594B52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5622800" y="0"/>
            <a:ext cx="4301543" cy="341064"/>
          </a:xfrm>
          <a:prstGeom prst="rect">
            <a:avLst/>
          </a:prstGeom>
        </p:spPr>
        <p:txBody>
          <a:bodyPr vert="horz" lIns="91440" tIns="45720" rIns="91440" bIns="45720" rtlCol="0"/>
          <a:lstStyle>
            <a:lvl1pPr algn="r">
              <a:defRPr sz="1200"/>
            </a:lvl1pPr>
          </a:lstStyle>
          <a:p>
            <a:fld id="{257AB428-DE0C-49BF-90E7-B3CB4C7D1715}" type="datetimeFigureOut">
              <a:rPr lang="de-DE" smtClean="0"/>
              <a:t>16.10.2024</a:t>
            </a:fld>
            <a:endParaRPr lang="de-DE"/>
          </a:p>
        </p:txBody>
      </p:sp>
      <p:sp>
        <p:nvSpPr>
          <p:cNvPr id="4" name="Fußzeilenplatzhalter 3"/>
          <p:cNvSpPr>
            <a:spLocks noGrp="1"/>
          </p:cNvSpPr>
          <p:nvPr>
            <p:ph type="ftr" sz="quarter" idx="2"/>
          </p:nvPr>
        </p:nvSpPr>
        <p:spPr>
          <a:xfrm>
            <a:off x="1" y="6456613"/>
            <a:ext cx="4301543" cy="341064"/>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5622800" y="6456613"/>
            <a:ext cx="4301543" cy="341064"/>
          </a:xfrm>
          <a:prstGeom prst="rect">
            <a:avLst/>
          </a:prstGeom>
        </p:spPr>
        <p:txBody>
          <a:bodyPr vert="horz" lIns="91440" tIns="45720" rIns="91440" bIns="45720" rtlCol="0" anchor="b"/>
          <a:lstStyle>
            <a:lvl1pPr algn="r">
              <a:defRPr sz="1200"/>
            </a:lvl1pPr>
          </a:lstStyle>
          <a:p>
            <a:fld id="{BE353CF4-3BA1-45F9-A12A-D45D9F9AC181}" type="slidenum">
              <a:rPr lang="de-DE" smtClean="0"/>
              <a:t>‹Nr.›</a:t>
            </a:fld>
            <a:endParaRPr lang="de-DE"/>
          </a:p>
        </p:txBody>
      </p:sp>
    </p:spTree>
    <p:extLst>
      <p:ext uri="{BB962C8B-B14F-4D97-AF65-F5344CB8AC3E}">
        <p14:creationId xmlns:p14="http://schemas.microsoft.com/office/powerpoint/2010/main" val="15746107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5622800" y="0"/>
            <a:ext cx="4301543" cy="341064"/>
          </a:xfrm>
          <a:prstGeom prst="rect">
            <a:avLst/>
          </a:prstGeom>
        </p:spPr>
        <p:txBody>
          <a:bodyPr vert="horz" lIns="91440" tIns="45720" rIns="91440" bIns="45720" rtlCol="0"/>
          <a:lstStyle>
            <a:lvl1pPr algn="r">
              <a:defRPr sz="1200"/>
            </a:lvl1pPr>
          </a:lstStyle>
          <a:p>
            <a:fld id="{66AFF18C-CCFE-49B1-BEF3-4B981799B926}" type="datetimeFigureOut">
              <a:rPr lang="en-US" smtClean="0"/>
              <a:t>10/16/2024</a:t>
            </a:fld>
            <a:endParaRPr lang="en-US"/>
          </a:p>
        </p:txBody>
      </p:sp>
      <p:sp>
        <p:nvSpPr>
          <p:cNvPr id="4" name="Folienbildplatzhalter 3"/>
          <p:cNvSpPr>
            <a:spLocks noGrp="1" noRot="1" noChangeAspect="1"/>
          </p:cNvSpPr>
          <p:nvPr>
            <p:ph type="sldImg" idx="2"/>
          </p:nvPr>
        </p:nvSpPr>
        <p:spPr>
          <a:xfrm>
            <a:off x="2924175" y="631825"/>
            <a:ext cx="4078288" cy="2293938"/>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992665" y="3271380"/>
            <a:ext cx="7941310" cy="3185232"/>
          </a:xfrm>
          <a:prstGeom prst="rect">
            <a:avLst/>
          </a:prstGeom>
        </p:spPr>
        <p:txBody>
          <a:bodyPr vert="horz" lIns="91440" tIns="45720" rIns="91440" bIns="45720" rtlCol="0"/>
          <a:lstStyle/>
          <a:p>
            <a:pPr lvl="0"/>
            <a:r>
              <a:rPr lang="en-US"/>
              <a:t>Textmasterformat bearbeiten</a:t>
            </a:r>
          </a:p>
          <a:p>
            <a:pPr lvl="1"/>
            <a:r>
              <a:rPr lang="en-US"/>
              <a:t>Zweite Ebene</a:t>
            </a:r>
          </a:p>
          <a:p>
            <a:pPr lvl="2"/>
            <a:r>
              <a:rPr lang="en-US"/>
              <a:t>Dritte Ebene</a:t>
            </a:r>
          </a:p>
          <a:p>
            <a:pPr lvl="3"/>
            <a:r>
              <a:rPr lang="en-US"/>
              <a:t>Vierte Ebene</a:t>
            </a:r>
          </a:p>
          <a:p>
            <a:pPr lvl="4"/>
            <a:r>
              <a:rPr lang="en-US"/>
              <a:t>Fünfte Ebene</a:t>
            </a:r>
          </a:p>
        </p:txBody>
      </p:sp>
      <p:sp>
        <p:nvSpPr>
          <p:cNvPr id="6" name="Fußzeilenplatzhalter 5"/>
          <p:cNvSpPr>
            <a:spLocks noGrp="1"/>
          </p:cNvSpPr>
          <p:nvPr>
            <p:ph type="ftr" sz="quarter" idx="4"/>
          </p:nvPr>
        </p:nvSpPr>
        <p:spPr>
          <a:xfrm>
            <a:off x="1" y="6456613"/>
            <a:ext cx="4301543" cy="341064"/>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5622800" y="6456613"/>
            <a:ext cx="4301543" cy="341064"/>
          </a:xfrm>
          <a:prstGeom prst="rect">
            <a:avLst/>
          </a:prstGeom>
        </p:spPr>
        <p:txBody>
          <a:bodyPr vert="horz" lIns="91440" tIns="45720" rIns="91440" bIns="45720" rtlCol="0" anchor="b"/>
          <a:lstStyle>
            <a:lvl1pPr algn="r">
              <a:defRPr sz="1200"/>
            </a:lvl1pPr>
          </a:lstStyle>
          <a:p>
            <a:fld id="{55C04BFF-B250-4F34-8513-350D55F32A51}" type="slidenum">
              <a:rPr lang="en-US" smtClean="0"/>
              <a:t>‹Nr.›</a:t>
            </a:fld>
            <a:endParaRPr lang="en-US"/>
          </a:p>
        </p:txBody>
      </p:sp>
    </p:spTree>
    <p:extLst>
      <p:ext uri="{BB962C8B-B14F-4D97-AF65-F5344CB8AC3E}">
        <p14:creationId xmlns:p14="http://schemas.microsoft.com/office/powerpoint/2010/main" val="719770236"/>
      </p:ext>
    </p:extLst>
  </p:cSld>
  <p:clrMap bg1="lt1" tx1="dk1" bg2="lt2" tx2="dk2" accent1="accent1" accent2="accent2" accent3="accent3" accent4="accent4" accent5="accent5" accent6="accent6" hlink="hlink" folHlink="folHlink"/>
  <p:notesStyle>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5C04BFF-B250-4F34-8513-350D55F32A51}" type="slidenum">
              <a:rPr lang="en-US" smtClean="0"/>
              <a:t>9</a:t>
            </a:fld>
            <a:endParaRPr lang="en-US"/>
          </a:p>
        </p:txBody>
      </p:sp>
    </p:spTree>
    <p:extLst>
      <p:ext uri="{BB962C8B-B14F-4D97-AF65-F5344CB8AC3E}">
        <p14:creationId xmlns:p14="http://schemas.microsoft.com/office/powerpoint/2010/main" val="1876898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ADDC303F-6D14-1845-AED7-A47177C7F77D}" type="slidenum">
              <a:rPr lang="en-US" smtClean="0"/>
              <a:t>10</a:t>
            </a:fld>
            <a:endParaRPr lang="en-US"/>
          </a:p>
        </p:txBody>
      </p:sp>
    </p:spTree>
    <p:extLst>
      <p:ext uri="{BB962C8B-B14F-4D97-AF65-F5344CB8AC3E}">
        <p14:creationId xmlns:p14="http://schemas.microsoft.com/office/powerpoint/2010/main" val="4258038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tiff"/><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tiff"/><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7.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1">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5505B7-06B0-455E-A771-2886E2CB8F5A}"/>
              </a:ext>
            </a:extLst>
          </p:cNvPr>
          <p:cNvGraphicFramePr>
            <a:graphicFrameLocks noChangeAspect="1"/>
          </p:cNvGraphicFramePr>
          <p:nvPr userDrawn="1">
            <p:custDataLst>
              <p:tags r:id="rId1"/>
            </p:custDataLst>
            <p:extLst>
              <p:ext uri="{D42A27DB-BD31-4B8C-83A1-F6EECF244321}">
                <p14:modId xmlns:p14="http://schemas.microsoft.com/office/powerpoint/2010/main" val="1920753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7" name="Object 6" hidden="1">
                        <a:extLst>
                          <a:ext uri="{FF2B5EF4-FFF2-40B4-BE49-F238E27FC236}">
                            <a16:creationId xmlns:a16="http://schemas.microsoft.com/office/drawing/2014/main" id="{335505B7-06B0-455E-A771-2886E2CB8F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950D236-6E19-4E60-9AB2-BDDCE5311D4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Rechteck 8"/>
          <p:cNvSpPr/>
          <p:nvPr userDrawn="1"/>
        </p:nvSpPr>
        <p:spPr>
          <a:xfrm>
            <a:off x="11020425" y="381000"/>
            <a:ext cx="819150" cy="1190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userDrawn="1"/>
        </p:nvSpPr>
        <p:spPr>
          <a:xfrm>
            <a:off x="1009650" y="1800224"/>
            <a:ext cx="161925" cy="2137639"/>
          </a:xfrm>
          <a:prstGeom prst="rect">
            <a:avLst/>
          </a:prstGeom>
          <a:solidFill>
            <a:srgbClr val="0043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20734628-2878-4DB4-B3BE-EF04089235A4}"/>
              </a:ext>
            </a:extLst>
          </p:cNvPr>
          <p:cNvPicPr>
            <a:picLocks noChangeAspect="1"/>
          </p:cNvPicPr>
          <p:nvPr userDrawn="1"/>
        </p:nvPicPr>
        <p:blipFill rotWithShape="1">
          <a:blip r:embed="rId6" cstate="print">
            <a:lum bright="70000" contrast="-70000"/>
            <a:extLst>
              <a:ext uri="{28A0092B-C50C-407E-A947-70E740481C1C}">
                <a14:useLocalDpi xmlns:a14="http://schemas.microsoft.com/office/drawing/2010/main" val="0"/>
              </a:ext>
            </a:extLst>
          </a:blip>
          <a:srcRect/>
          <a:stretch/>
        </p:blipFill>
        <p:spPr>
          <a:xfrm>
            <a:off x="8397124" y="3167166"/>
            <a:ext cx="3794876" cy="3690833"/>
          </a:xfrm>
          <a:prstGeom prst="rect">
            <a:avLst/>
          </a:prstGeom>
        </p:spPr>
      </p:pic>
      <p:pic>
        <p:nvPicPr>
          <p:cNvPr id="13" name="Picture 12">
            <a:extLst>
              <a:ext uri="{FF2B5EF4-FFF2-40B4-BE49-F238E27FC236}">
                <a16:creationId xmlns:a16="http://schemas.microsoft.com/office/drawing/2014/main" id="{03E78930-3129-4C8E-98C9-EF14ECB040A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093200" y="577778"/>
            <a:ext cx="2746375" cy="545863"/>
          </a:xfrm>
          <a:prstGeom prst="rect">
            <a:avLst/>
          </a:prstGeom>
        </p:spPr>
      </p:pic>
      <p:sp>
        <p:nvSpPr>
          <p:cNvPr id="3" name="Textplatzhalter 2"/>
          <p:cNvSpPr>
            <a:spLocks noGrp="1"/>
          </p:cNvSpPr>
          <p:nvPr>
            <p:ph type="body" idx="1"/>
          </p:nvPr>
        </p:nvSpPr>
        <p:spPr>
          <a:xfrm>
            <a:off x="1256427" y="3479076"/>
            <a:ext cx="7378411" cy="458787"/>
          </a:xfrm>
        </p:spPr>
        <p:txBody>
          <a:bodyPr anchor="ctr"/>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15" name="Title 1">
            <a:extLst>
              <a:ext uri="{FF2B5EF4-FFF2-40B4-BE49-F238E27FC236}">
                <a16:creationId xmlns:a16="http://schemas.microsoft.com/office/drawing/2014/main" id="{B5C8A71A-F804-4814-BF1D-FA7C56F366D4}"/>
              </a:ext>
            </a:extLst>
          </p:cNvPr>
          <p:cNvSpPr>
            <a:spLocks noGrp="1"/>
          </p:cNvSpPr>
          <p:nvPr>
            <p:ph type="title"/>
          </p:nvPr>
        </p:nvSpPr>
        <p:spPr>
          <a:xfrm>
            <a:off x="1256427" y="1800224"/>
            <a:ext cx="7372316" cy="1578701"/>
          </a:xfrm>
          <a:prstGeom prst="rect">
            <a:avLst/>
          </a:prstGeom>
        </p:spPr>
        <p:txBody>
          <a:bodyPr vert="horz" anchor="t">
            <a:normAutofit/>
          </a:bodyPr>
          <a:lstStyle>
            <a:lvl1pPr>
              <a:defRPr sz="3600"/>
            </a:lvl1pPr>
          </a:lstStyle>
          <a:p>
            <a:r>
              <a:rPr lang="de-DE"/>
              <a:t>Mastertitelformat bearbeiten</a:t>
            </a:r>
          </a:p>
        </p:txBody>
      </p:sp>
    </p:spTree>
    <p:extLst>
      <p:ext uri="{BB962C8B-B14F-4D97-AF65-F5344CB8AC3E}">
        <p14:creationId xmlns:p14="http://schemas.microsoft.com/office/powerpoint/2010/main" val="42413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35505B7-06B0-455E-A771-2886E2CB8F5A}"/>
              </a:ext>
            </a:extLst>
          </p:cNvPr>
          <p:cNvGraphicFramePr>
            <a:graphicFrameLocks noChangeAspect="1"/>
          </p:cNvGraphicFramePr>
          <p:nvPr userDrawn="1">
            <p:custDataLst>
              <p:tags r:id="rId1"/>
            </p:custDataLst>
            <p:extLst>
              <p:ext uri="{D42A27DB-BD31-4B8C-83A1-F6EECF244321}">
                <p14:modId xmlns:p14="http://schemas.microsoft.com/office/powerpoint/2010/main" val="19207538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7" name="Object 6" hidden="1">
                        <a:extLst>
                          <a:ext uri="{FF2B5EF4-FFF2-40B4-BE49-F238E27FC236}">
                            <a16:creationId xmlns:a16="http://schemas.microsoft.com/office/drawing/2014/main" id="{335505B7-06B0-455E-A771-2886E2CB8F5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950D236-6E19-4E60-9AB2-BDDCE5311D41}"/>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Rechteck 8"/>
          <p:cNvSpPr/>
          <p:nvPr userDrawn="1"/>
        </p:nvSpPr>
        <p:spPr>
          <a:xfrm>
            <a:off x="11020425" y="381000"/>
            <a:ext cx="819150" cy="1190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userDrawn="1"/>
        </p:nvSpPr>
        <p:spPr>
          <a:xfrm>
            <a:off x="1009650" y="1800224"/>
            <a:ext cx="161925" cy="2137639"/>
          </a:xfrm>
          <a:prstGeom prst="rect">
            <a:avLst/>
          </a:prstGeom>
          <a:solidFill>
            <a:srgbClr val="0043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a:extLst>
              <a:ext uri="{FF2B5EF4-FFF2-40B4-BE49-F238E27FC236}">
                <a16:creationId xmlns:a16="http://schemas.microsoft.com/office/drawing/2014/main" id="{20734628-2878-4DB4-B3BE-EF04089235A4}"/>
              </a:ext>
            </a:extLst>
          </p:cNvPr>
          <p:cNvPicPr>
            <a:picLocks noChangeAspect="1"/>
          </p:cNvPicPr>
          <p:nvPr userDrawn="1"/>
        </p:nvPicPr>
        <p:blipFill rotWithShape="1">
          <a:blip r:embed="rId6" cstate="print">
            <a:lum bright="70000" contrast="-70000"/>
            <a:extLst>
              <a:ext uri="{28A0092B-C50C-407E-A947-70E740481C1C}">
                <a14:useLocalDpi xmlns:a14="http://schemas.microsoft.com/office/drawing/2010/main" val="0"/>
              </a:ext>
            </a:extLst>
          </a:blip>
          <a:srcRect/>
          <a:stretch/>
        </p:blipFill>
        <p:spPr>
          <a:xfrm>
            <a:off x="8397124" y="3167166"/>
            <a:ext cx="3794876" cy="3690833"/>
          </a:xfrm>
          <a:prstGeom prst="rect">
            <a:avLst/>
          </a:prstGeom>
        </p:spPr>
      </p:pic>
      <p:pic>
        <p:nvPicPr>
          <p:cNvPr id="13" name="Picture 12">
            <a:extLst>
              <a:ext uri="{FF2B5EF4-FFF2-40B4-BE49-F238E27FC236}">
                <a16:creationId xmlns:a16="http://schemas.microsoft.com/office/drawing/2014/main" id="{03E78930-3129-4C8E-98C9-EF14ECB040A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374345" y="5785011"/>
            <a:ext cx="2465230" cy="489983"/>
          </a:xfrm>
          <a:prstGeom prst="rect">
            <a:avLst/>
          </a:prstGeom>
        </p:spPr>
      </p:pic>
      <p:sp>
        <p:nvSpPr>
          <p:cNvPr id="3" name="Textplatzhalter 2"/>
          <p:cNvSpPr>
            <a:spLocks noGrp="1"/>
          </p:cNvSpPr>
          <p:nvPr>
            <p:ph type="body" idx="1"/>
          </p:nvPr>
        </p:nvSpPr>
        <p:spPr>
          <a:xfrm>
            <a:off x="1256427" y="3479076"/>
            <a:ext cx="7378411" cy="458787"/>
          </a:xfrm>
        </p:spPr>
        <p:txBody>
          <a:bodyPr anchor="ctr"/>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15" name="Title 1">
            <a:extLst>
              <a:ext uri="{FF2B5EF4-FFF2-40B4-BE49-F238E27FC236}">
                <a16:creationId xmlns:a16="http://schemas.microsoft.com/office/drawing/2014/main" id="{B5C8A71A-F804-4814-BF1D-FA7C56F366D4}"/>
              </a:ext>
            </a:extLst>
          </p:cNvPr>
          <p:cNvSpPr>
            <a:spLocks noGrp="1"/>
          </p:cNvSpPr>
          <p:nvPr>
            <p:ph type="title"/>
          </p:nvPr>
        </p:nvSpPr>
        <p:spPr>
          <a:xfrm>
            <a:off x="1256427" y="1800224"/>
            <a:ext cx="7372316" cy="1578701"/>
          </a:xfrm>
          <a:prstGeom prst="rect">
            <a:avLst/>
          </a:prstGeom>
        </p:spPr>
        <p:txBody>
          <a:bodyPr vert="horz" anchor="t">
            <a:normAutofit/>
          </a:bodyPr>
          <a:lstStyle>
            <a:lvl1pPr>
              <a:defRPr sz="3600"/>
            </a:lvl1pPr>
          </a:lstStyle>
          <a:p>
            <a:r>
              <a:rPr lang="de-DE"/>
              <a:t>Mastertitelformat bearbeiten</a:t>
            </a:r>
          </a:p>
        </p:txBody>
      </p:sp>
    </p:spTree>
    <p:extLst>
      <p:ext uri="{BB962C8B-B14F-4D97-AF65-F5344CB8AC3E}">
        <p14:creationId xmlns:p14="http://schemas.microsoft.com/office/powerpoint/2010/main" val="350034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7260439-4441-4B8C-ABE7-2F9DD29008F2}"/>
              </a:ext>
            </a:extLst>
          </p:cNvPr>
          <p:cNvGraphicFramePr>
            <a:graphicFrameLocks noChangeAspect="1"/>
          </p:cNvGraphicFramePr>
          <p:nvPr userDrawn="1">
            <p:custDataLst>
              <p:tags r:id="rId1"/>
            </p:custDataLst>
            <p:extLst>
              <p:ext uri="{D42A27DB-BD31-4B8C-83A1-F6EECF244321}">
                <p14:modId xmlns:p14="http://schemas.microsoft.com/office/powerpoint/2010/main" val="3923944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6" name="Object 5" hidden="1">
                        <a:extLst>
                          <a:ext uri="{FF2B5EF4-FFF2-40B4-BE49-F238E27FC236}">
                            <a16:creationId xmlns:a16="http://schemas.microsoft.com/office/drawing/2014/main" id="{17260439-4441-4B8C-ABE7-2F9DD29008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7F550D8-F006-4A55-846B-5005DF6F22BA}"/>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8" name="Rechteck 11">
            <a:extLst>
              <a:ext uri="{FF2B5EF4-FFF2-40B4-BE49-F238E27FC236}">
                <a16:creationId xmlns:a16="http://schemas.microsoft.com/office/drawing/2014/main" id="{1D5AE068-DD8C-4F4F-8163-2A9E2EC5AFFF}"/>
              </a:ext>
            </a:extLst>
          </p:cNvPr>
          <p:cNvSpPr/>
          <p:nvPr userDrawn="1"/>
        </p:nvSpPr>
        <p:spPr>
          <a:xfrm>
            <a:off x="432000" y="6464299"/>
            <a:ext cx="746180" cy="149225"/>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9" name="Fußzeilenplatzhalter 8">
            <a:extLst>
              <a:ext uri="{FF2B5EF4-FFF2-40B4-BE49-F238E27FC236}">
                <a16:creationId xmlns:a16="http://schemas.microsoft.com/office/drawing/2014/main" id="{A81CFB43-42B3-4864-ACBC-F32325378458}"/>
              </a:ext>
            </a:extLst>
          </p:cNvPr>
          <p:cNvSpPr>
            <a:spLocks noGrp="1"/>
          </p:cNvSpPr>
          <p:nvPr>
            <p:ph type="ftr" sz="quarter" idx="3"/>
          </p:nvPr>
        </p:nvSpPr>
        <p:spPr>
          <a:xfrm>
            <a:off x="1181609" y="6464299"/>
            <a:ext cx="6971791" cy="149225"/>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r>
              <a:rPr lang="en-US"/>
              <a:t>Data Driven Decisions Group | Chair of Process and IT Integration for Enterprise AI | Prof. Dr. Gunther Gust</a:t>
            </a:r>
          </a:p>
        </p:txBody>
      </p:sp>
      <p:sp>
        <p:nvSpPr>
          <p:cNvPr id="10" name="Foliennummernplatzhalter 12">
            <a:extLst>
              <a:ext uri="{FF2B5EF4-FFF2-40B4-BE49-F238E27FC236}">
                <a16:creationId xmlns:a16="http://schemas.microsoft.com/office/drawing/2014/main" id="{02249A15-B925-406F-B454-789ADDD4BE7B}"/>
              </a:ext>
            </a:extLst>
          </p:cNvPr>
          <p:cNvSpPr>
            <a:spLocks noGrp="1"/>
          </p:cNvSpPr>
          <p:nvPr>
            <p:ph type="sldNum" sz="quarter" idx="4"/>
          </p:nvPr>
        </p:nvSpPr>
        <p:spPr>
          <a:xfrm>
            <a:off x="432000" y="6464299"/>
            <a:ext cx="746180" cy="149225"/>
          </a:xfrm>
          <a:prstGeom prst="rect">
            <a:avLst/>
          </a:prstGeom>
        </p:spPr>
        <p:txBody>
          <a:bodyPr vert="horz" lIns="91440" tIns="45720" rIns="91440" bIns="45720" rtlCol="0" anchor="ctr"/>
          <a:lstStyle>
            <a:lvl1pPr algn="l">
              <a:defRPr sz="1050">
                <a:solidFill>
                  <a:schemeClr val="bg1"/>
                </a:solidFill>
                <a:latin typeface="Arial" panose="020B0604020202020204" pitchFamily="34" charset="0"/>
                <a:cs typeface="Arial" panose="020B0604020202020204" pitchFamily="34" charset="0"/>
              </a:defRPr>
            </a:lvl1pPr>
          </a:lstStyle>
          <a:p>
            <a:fld id="{DBE8D993-E95F-491F-9987-D09E7E644F2F}" type="slidenum">
              <a:rPr lang="en-US" smtClean="0"/>
              <a:pPr/>
              <a:t>‹Nr.›</a:t>
            </a:fld>
            <a:endParaRPr lang="en-US"/>
          </a:p>
        </p:txBody>
      </p:sp>
      <p:pic>
        <p:nvPicPr>
          <p:cNvPr id="11" name="Picture 10">
            <a:extLst>
              <a:ext uri="{FF2B5EF4-FFF2-40B4-BE49-F238E27FC236}">
                <a16:creationId xmlns:a16="http://schemas.microsoft.com/office/drawing/2014/main" id="{E9D11395-D320-4D1D-AA1E-E03FF4D6264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039223" y="6395848"/>
            <a:ext cx="1439569" cy="286126"/>
          </a:xfrm>
          <a:prstGeom prst="rect">
            <a:avLst/>
          </a:prstGeom>
        </p:spPr>
      </p:pic>
      <p:sp>
        <p:nvSpPr>
          <p:cNvPr id="13" name="Titelplatzhalter 1">
            <a:extLst>
              <a:ext uri="{FF2B5EF4-FFF2-40B4-BE49-F238E27FC236}">
                <a16:creationId xmlns:a16="http://schemas.microsoft.com/office/drawing/2014/main" id="{FA78E1B8-4266-4929-8261-8DD28ADB9A94}"/>
              </a:ext>
            </a:extLst>
          </p:cNvPr>
          <p:cNvSpPr>
            <a:spLocks noGrp="1"/>
          </p:cNvSpPr>
          <p:nvPr>
            <p:ph type="title"/>
          </p:nvPr>
        </p:nvSpPr>
        <p:spPr>
          <a:xfrm>
            <a:off x="2269671" y="512384"/>
            <a:ext cx="8905553" cy="716587"/>
          </a:xfrm>
          <a:prstGeom prst="rect">
            <a:avLst/>
          </a:prstGeom>
        </p:spPr>
        <p:txBody>
          <a:bodyPr vert="horz" lIns="91440" tIns="45720" rIns="91440" bIns="45720" rtlCol="0" anchor="ctr">
            <a:normAutofit/>
          </a:bodyPr>
          <a:lstStyle/>
          <a:p>
            <a:r>
              <a:rPr lang="de-DE"/>
              <a:t>Mastertitelformat bearbeiten</a:t>
            </a:r>
            <a:endParaRPr lang="en-US"/>
          </a:p>
        </p:txBody>
      </p:sp>
    </p:spTree>
    <p:extLst>
      <p:ext uri="{BB962C8B-B14F-4D97-AF65-F5344CB8AC3E}">
        <p14:creationId xmlns:p14="http://schemas.microsoft.com/office/powerpoint/2010/main" val="195598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7260439-4441-4B8C-ABE7-2F9DD29008F2}"/>
              </a:ext>
            </a:extLst>
          </p:cNvPr>
          <p:cNvGraphicFramePr>
            <a:graphicFrameLocks noChangeAspect="1"/>
          </p:cNvGraphicFramePr>
          <p:nvPr userDrawn="1">
            <p:custDataLst>
              <p:tags r:id="rId1"/>
            </p:custDataLst>
            <p:extLst>
              <p:ext uri="{D42A27DB-BD31-4B8C-83A1-F6EECF244321}">
                <p14:modId xmlns:p14="http://schemas.microsoft.com/office/powerpoint/2010/main" val="14216635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6" name="Object 5" hidden="1">
                        <a:extLst>
                          <a:ext uri="{FF2B5EF4-FFF2-40B4-BE49-F238E27FC236}">
                            <a16:creationId xmlns:a16="http://schemas.microsoft.com/office/drawing/2014/main" id="{17260439-4441-4B8C-ABE7-2F9DD29008F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7F550D8-F006-4A55-846B-5005DF6F22BA}"/>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8" name="Rechteck 11">
            <a:extLst>
              <a:ext uri="{FF2B5EF4-FFF2-40B4-BE49-F238E27FC236}">
                <a16:creationId xmlns:a16="http://schemas.microsoft.com/office/drawing/2014/main" id="{1D5AE068-DD8C-4F4F-8163-2A9E2EC5AFFF}"/>
              </a:ext>
            </a:extLst>
          </p:cNvPr>
          <p:cNvSpPr/>
          <p:nvPr userDrawn="1"/>
        </p:nvSpPr>
        <p:spPr>
          <a:xfrm>
            <a:off x="432000" y="6464299"/>
            <a:ext cx="746180" cy="149225"/>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 name="Foliennummernplatzhalter 12">
            <a:extLst>
              <a:ext uri="{FF2B5EF4-FFF2-40B4-BE49-F238E27FC236}">
                <a16:creationId xmlns:a16="http://schemas.microsoft.com/office/drawing/2014/main" id="{02249A15-B925-406F-B454-789ADDD4BE7B}"/>
              </a:ext>
            </a:extLst>
          </p:cNvPr>
          <p:cNvSpPr>
            <a:spLocks noGrp="1"/>
          </p:cNvSpPr>
          <p:nvPr>
            <p:ph type="sldNum" sz="quarter" idx="4"/>
          </p:nvPr>
        </p:nvSpPr>
        <p:spPr>
          <a:xfrm>
            <a:off x="432000" y="6464299"/>
            <a:ext cx="746180" cy="149225"/>
          </a:xfrm>
          <a:prstGeom prst="rect">
            <a:avLst/>
          </a:prstGeom>
        </p:spPr>
        <p:txBody>
          <a:bodyPr vert="horz" lIns="91440" tIns="45720" rIns="91440" bIns="45720" rtlCol="0" anchor="ctr"/>
          <a:lstStyle>
            <a:lvl1pPr algn="l">
              <a:defRPr sz="1050">
                <a:solidFill>
                  <a:schemeClr val="bg1"/>
                </a:solidFill>
                <a:latin typeface="Arial" panose="020B0604020202020204" pitchFamily="34" charset="0"/>
                <a:cs typeface="Arial" panose="020B0604020202020204" pitchFamily="34" charset="0"/>
              </a:defRPr>
            </a:lvl1pPr>
          </a:lstStyle>
          <a:p>
            <a:fld id="{DBE8D993-E95F-491F-9987-D09E7E644F2F}" type="slidenum">
              <a:rPr lang="en-US" smtClean="0"/>
              <a:pPr/>
              <a:t>‹Nr.›</a:t>
            </a:fld>
            <a:endParaRPr lang="en-US"/>
          </a:p>
        </p:txBody>
      </p:sp>
      <p:sp>
        <p:nvSpPr>
          <p:cNvPr id="13" name="Titelplatzhalter 1">
            <a:extLst>
              <a:ext uri="{FF2B5EF4-FFF2-40B4-BE49-F238E27FC236}">
                <a16:creationId xmlns:a16="http://schemas.microsoft.com/office/drawing/2014/main" id="{FA78E1B8-4266-4929-8261-8DD28ADB9A94}"/>
              </a:ext>
            </a:extLst>
          </p:cNvPr>
          <p:cNvSpPr>
            <a:spLocks noGrp="1"/>
          </p:cNvSpPr>
          <p:nvPr>
            <p:ph type="title"/>
          </p:nvPr>
        </p:nvSpPr>
        <p:spPr>
          <a:xfrm>
            <a:off x="2269672" y="512384"/>
            <a:ext cx="7533548" cy="716587"/>
          </a:xfrm>
          <a:prstGeom prst="rect">
            <a:avLst/>
          </a:prstGeom>
        </p:spPr>
        <p:txBody>
          <a:bodyPr vert="horz" lIns="91440" tIns="45720" rIns="91440" bIns="45720" rtlCol="0" anchor="ctr">
            <a:normAutofit/>
          </a:bodyPr>
          <a:lstStyle/>
          <a:p>
            <a:r>
              <a:rPr lang="de-DE"/>
              <a:t>Mastertitelformat bearbeiten</a:t>
            </a:r>
            <a:endParaRPr lang="en-US"/>
          </a:p>
        </p:txBody>
      </p:sp>
      <p:sp>
        <p:nvSpPr>
          <p:cNvPr id="14" name="Rectangle 13">
            <a:extLst>
              <a:ext uri="{FF2B5EF4-FFF2-40B4-BE49-F238E27FC236}">
                <a16:creationId xmlns:a16="http://schemas.microsoft.com/office/drawing/2014/main" id="{F2CA6B06-E268-4710-BDA4-EDF06B95B433}"/>
              </a:ext>
            </a:extLst>
          </p:cNvPr>
          <p:cNvSpPr>
            <a:spLocks/>
          </p:cNvSpPr>
          <p:nvPr userDrawn="1"/>
        </p:nvSpPr>
        <p:spPr>
          <a:xfrm>
            <a:off x="9973340" y="512384"/>
            <a:ext cx="2218660" cy="716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Picture 14">
            <a:extLst>
              <a:ext uri="{FF2B5EF4-FFF2-40B4-BE49-F238E27FC236}">
                <a16:creationId xmlns:a16="http://schemas.microsoft.com/office/drawing/2014/main" id="{C5136B00-83E5-4F81-85A8-C5D95B68A52A}"/>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93079" y="708002"/>
            <a:ext cx="1609061" cy="319813"/>
          </a:xfrm>
          <a:prstGeom prst="rect">
            <a:avLst/>
          </a:prstGeom>
        </p:spPr>
      </p:pic>
      <p:sp>
        <p:nvSpPr>
          <p:cNvPr id="17" name="Fußzeilenplatzhalter 8">
            <a:extLst>
              <a:ext uri="{FF2B5EF4-FFF2-40B4-BE49-F238E27FC236}">
                <a16:creationId xmlns:a16="http://schemas.microsoft.com/office/drawing/2014/main" id="{F748CBE1-EA8E-418E-B881-40586BB0F20F}"/>
              </a:ext>
            </a:extLst>
          </p:cNvPr>
          <p:cNvSpPr>
            <a:spLocks noGrp="1"/>
          </p:cNvSpPr>
          <p:nvPr>
            <p:ph type="ftr" sz="quarter" idx="3"/>
          </p:nvPr>
        </p:nvSpPr>
        <p:spPr>
          <a:xfrm>
            <a:off x="1181609" y="6464299"/>
            <a:ext cx="6971791" cy="149225"/>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r>
              <a:rPr lang="en-US"/>
              <a:t>Data Driven Decisions Group | Chair of Process and IT Integration for Enterprise AI | Prof. Dr. Gunther Gust</a:t>
            </a:r>
          </a:p>
        </p:txBody>
      </p:sp>
    </p:spTree>
    <p:extLst>
      <p:ext uri="{BB962C8B-B14F-4D97-AF65-F5344CB8AC3E}">
        <p14:creationId xmlns:p14="http://schemas.microsoft.com/office/powerpoint/2010/main" val="284746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8A9C953-C0B5-42C0-9248-C11ED8A80520}"/>
              </a:ext>
            </a:extLst>
          </p:cNvPr>
          <p:cNvGraphicFramePr>
            <a:graphicFrameLocks noChangeAspect="1"/>
          </p:cNvGraphicFramePr>
          <p:nvPr userDrawn="1">
            <p:custDataLst>
              <p:tags r:id="rId1"/>
            </p:custDataLst>
            <p:extLst>
              <p:ext uri="{D42A27DB-BD31-4B8C-83A1-F6EECF244321}">
                <p14:modId xmlns:p14="http://schemas.microsoft.com/office/powerpoint/2010/main" val="31495257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51" imgH="450" progId="TCLayout.ActiveDocument.1">
                  <p:embed/>
                </p:oleObj>
              </mc:Choice>
              <mc:Fallback>
                <p:oleObj name="think-cell Slide" r:id="rId3" imgW="451" imgH="450" progId="TCLayout.ActiveDocument.1">
                  <p:embed/>
                  <p:pic>
                    <p:nvPicPr>
                      <p:cNvPr id="3" name="Object 2" hidden="1">
                        <a:extLst>
                          <a:ext uri="{FF2B5EF4-FFF2-40B4-BE49-F238E27FC236}">
                            <a16:creationId xmlns:a16="http://schemas.microsoft.com/office/drawing/2014/main" id="{A8A9C953-C0B5-42C0-9248-C11ED8A8052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091AC898-36B2-4B98-A2DC-D151C2D2AA5C}"/>
              </a:ext>
            </a:extLst>
          </p:cNvPr>
          <p:cNvSpPr>
            <a:spLocks/>
          </p:cNvSpPr>
          <p:nvPr userDrawn="1"/>
        </p:nvSpPr>
        <p:spPr>
          <a:xfrm>
            <a:off x="7370618" y="0"/>
            <a:ext cx="482138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6" name="Titel 1">
            <a:extLst>
              <a:ext uri="{FF2B5EF4-FFF2-40B4-BE49-F238E27FC236}">
                <a16:creationId xmlns:a16="http://schemas.microsoft.com/office/drawing/2014/main" id="{EB80A73C-7F03-429C-8B3B-29B46B8F4C78}"/>
              </a:ext>
            </a:extLst>
          </p:cNvPr>
          <p:cNvSpPr>
            <a:spLocks noGrp="1"/>
          </p:cNvSpPr>
          <p:nvPr>
            <p:ph type="title" hasCustomPrompt="1"/>
          </p:nvPr>
        </p:nvSpPr>
        <p:spPr>
          <a:xfrm>
            <a:off x="2269671" y="512384"/>
            <a:ext cx="4921535" cy="716587"/>
          </a:xfrm>
        </p:spPr>
        <p:txBody>
          <a:bodyPr vert="horz"/>
          <a:lstStyle>
            <a:lvl1pPr>
              <a:defRPr/>
            </a:lvl1pPr>
          </a:lstStyle>
          <a:p>
            <a:r>
              <a:rPr lang="en-US"/>
              <a:t>Agenda</a:t>
            </a:r>
          </a:p>
        </p:txBody>
      </p:sp>
      <p:grpSp>
        <p:nvGrpSpPr>
          <p:cNvPr id="7" name="Group 6">
            <a:extLst>
              <a:ext uri="{FF2B5EF4-FFF2-40B4-BE49-F238E27FC236}">
                <a16:creationId xmlns:a16="http://schemas.microsoft.com/office/drawing/2014/main" id="{D8BC01A1-04AC-4C48-8A7A-F52B6FF7BAAA}"/>
              </a:ext>
            </a:extLst>
          </p:cNvPr>
          <p:cNvGrpSpPr/>
          <p:nvPr userDrawn="1"/>
        </p:nvGrpSpPr>
        <p:grpSpPr>
          <a:xfrm>
            <a:off x="1921681" y="2292153"/>
            <a:ext cx="5269525" cy="466487"/>
            <a:chOff x="1921681" y="2292153"/>
            <a:chExt cx="5269525" cy="466487"/>
          </a:xfrm>
          <a:solidFill>
            <a:schemeClr val="accent1"/>
          </a:solidFill>
        </p:grpSpPr>
        <p:sp>
          <p:nvSpPr>
            <p:cNvPr id="8" name="Pointer-half">
              <a:extLst>
                <a:ext uri="{FF2B5EF4-FFF2-40B4-BE49-F238E27FC236}">
                  <a16:creationId xmlns:a16="http://schemas.microsoft.com/office/drawing/2014/main" id="{893AE244-6259-4BEF-8640-5D5AAC3F62EF}"/>
                </a:ext>
              </a:extLst>
            </p:cNvPr>
            <p:cNvSpPr/>
            <p:nvPr/>
          </p:nvSpPr>
          <p:spPr>
            <a:xfrm>
              <a:off x="1921681" y="2356821"/>
              <a:ext cx="168578" cy="337152"/>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rial"/>
                <a:ea typeface="+mn-ea"/>
                <a:cs typeface="+mn-cs"/>
              </a:endParaRPr>
            </a:p>
          </p:txBody>
        </p:sp>
        <p:sp>
          <p:nvSpPr>
            <p:cNvPr id="9" name="TextBox 8">
              <a:extLst>
                <a:ext uri="{FF2B5EF4-FFF2-40B4-BE49-F238E27FC236}">
                  <a16:creationId xmlns:a16="http://schemas.microsoft.com/office/drawing/2014/main" id="{0FE97E46-C798-4FDB-BF45-F213513348FD}"/>
                </a:ext>
              </a:extLst>
            </p:cNvPr>
            <p:cNvSpPr txBox="1"/>
            <p:nvPr/>
          </p:nvSpPr>
          <p:spPr>
            <a:xfrm>
              <a:off x="2269671" y="2292153"/>
              <a:ext cx="4921535" cy="466487"/>
            </a:xfrm>
            <a:prstGeom prst="rect">
              <a:avLst/>
            </a:prstGeom>
            <a:grpFill/>
            <a:ln w="6350">
              <a:noFill/>
              <a:miter lim="800000"/>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306"/>
                </a:spcBef>
                <a:spcAft>
                  <a:spcPts val="306"/>
                </a:spcAft>
                <a:buClrTx/>
                <a:buSzTx/>
                <a:buFontTx/>
                <a:buNone/>
                <a:tabLst/>
                <a:defRPr/>
              </a:pPr>
              <a:r>
                <a:rPr kumimoji="0" lang="en-US" sz="2000" b="0" i="0" u="none" strike="noStrike" kern="1200" cap="none" spc="0" normalizeH="0" baseline="0" noProof="0">
                  <a:ln>
                    <a:noFill/>
                  </a:ln>
                  <a:solidFill>
                    <a:prstClr val="white"/>
                  </a:solidFill>
                  <a:effectLst/>
                  <a:uLnTx/>
                  <a:uFillTx/>
                  <a:latin typeface="Arial" panose="020B0604020202020204"/>
                  <a:ea typeface="+mn-ea"/>
                  <a:cs typeface="+mn-cs"/>
                </a:rPr>
                <a:t>&lt;topic 1&gt;</a:t>
              </a:r>
            </a:p>
          </p:txBody>
        </p:sp>
      </p:grpSp>
      <p:grpSp>
        <p:nvGrpSpPr>
          <p:cNvPr id="10" name="Group 9">
            <a:extLst>
              <a:ext uri="{FF2B5EF4-FFF2-40B4-BE49-F238E27FC236}">
                <a16:creationId xmlns:a16="http://schemas.microsoft.com/office/drawing/2014/main" id="{2FF496F5-5011-49F6-AE45-DA049DC7D3B1}"/>
              </a:ext>
            </a:extLst>
          </p:cNvPr>
          <p:cNvGrpSpPr/>
          <p:nvPr userDrawn="1"/>
        </p:nvGrpSpPr>
        <p:grpSpPr>
          <a:xfrm>
            <a:off x="1921681" y="2931708"/>
            <a:ext cx="5269525" cy="466487"/>
            <a:chOff x="1921681" y="2908437"/>
            <a:chExt cx="5269525" cy="466487"/>
          </a:xfrm>
          <a:solidFill>
            <a:schemeClr val="accent3">
              <a:lumMod val="20000"/>
              <a:lumOff val="80000"/>
            </a:schemeClr>
          </a:solidFill>
        </p:grpSpPr>
        <p:sp>
          <p:nvSpPr>
            <p:cNvPr id="11" name="Pointer-half">
              <a:extLst>
                <a:ext uri="{FF2B5EF4-FFF2-40B4-BE49-F238E27FC236}">
                  <a16:creationId xmlns:a16="http://schemas.microsoft.com/office/drawing/2014/main" id="{52CD4C28-20F5-461D-B5A4-6687CC760C96}"/>
                </a:ext>
              </a:extLst>
            </p:cNvPr>
            <p:cNvSpPr/>
            <p:nvPr/>
          </p:nvSpPr>
          <p:spPr>
            <a:xfrm>
              <a:off x="1921681" y="2973105"/>
              <a:ext cx="168578" cy="337152"/>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2"/>
                </a:solidFill>
                <a:effectLst/>
                <a:uLnTx/>
                <a:uFillTx/>
                <a:latin typeface="Arial"/>
                <a:ea typeface="+mn-ea"/>
                <a:cs typeface="+mn-cs"/>
              </a:endParaRPr>
            </a:p>
          </p:txBody>
        </p:sp>
        <p:sp>
          <p:nvSpPr>
            <p:cNvPr id="12" name="TextBox 11">
              <a:extLst>
                <a:ext uri="{FF2B5EF4-FFF2-40B4-BE49-F238E27FC236}">
                  <a16:creationId xmlns:a16="http://schemas.microsoft.com/office/drawing/2014/main" id="{2522E0F4-6245-4FA9-B195-B27419EAB100}"/>
                </a:ext>
              </a:extLst>
            </p:cNvPr>
            <p:cNvSpPr txBox="1"/>
            <p:nvPr/>
          </p:nvSpPr>
          <p:spPr>
            <a:xfrm>
              <a:off x="2269671" y="2908437"/>
              <a:ext cx="4921535" cy="466487"/>
            </a:xfrm>
            <a:prstGeom prst="rect">
              <a:avLst/>
            </a:prstGeom>
            <a:grpFill/>
            <a:ln w="6350">
              <a:noFill/>
              <a:miter lim="800000"/>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306"/>
                </a:spcBef>
                <a:spcAft>
                  <a:spcPts val="306"/>
                </a:spcAft>
                <a:buClrTx/>
                <a:buSzTx/>
                <a:buFontTx/>
                <a:buNone/>
                <a:tabLst/>
                <a:defRPr/>
              </a:pPr>
              <a:r>
                <a:rPr kumimoji="0" lang="en-US" sz="2000" b="0" i="0" u="none" strike="noStrike" kern="1200" cap="none" spc="0" normalizeH="0" baseline="0" noProof="0">
                  <a:ln>
                    <a:noFill/>
                  </a:ln>
                  <a:solidFill>
                    <a:schemeClr val="tx2"/>
                  </a:solidFill>
                  <a:effectLst/>
                  <a:uLnTx/>
                  <a:uFillTx/>
                  <a:latin typeface="Arial" panose="020B0604020202020204"/>
                  <a:ea typeface="+mn-ea"/>
                  <a:cs typeface="+mn-cs"/>
                </a:rPr>
                <a:t>&lt;topic 2&gt;</a:t>
              </a:r>
            </a:p>
          </p:txBody>
        </p:sp>
      </p:grpSp>
      <p:grpSp>
        <p:nvGrpSpPr>
          <p:cNvPr id="13" name="Group 12">
            <a:extLst>
              <a:ext uri="{FF2B5EF4-FFF2-40B4-BE49-F238E27FC236}">
                <a16:creationId xmlns:a16="http://schemas.microsoft.com/office/drawing/2014/main" id="{A737800E-3903-4871-BC16-99C75CF85FFB}"/>
              </a:ext>
            </a:extLst>
          </p:cNvPr>
          <p:cNvGrpSpPr/>
          <p:nvPr userDrawn="1"/>
        </p:nvGrpSpPr>
        <p:grpSpPr>
          <a:xfrm>
            <a:off x="1921681" y="3571263"/>
            <a:ext cx="5269525" cy="466487"/>
            <a:chOff x="1921681" y="3497174"/>
            <a:chExt cx="5269525" cy="466487"/>
          </a:xfrm>
          <a:solidFill>
            <a:schemeClr val="accent3">
              <a:lumMod val="20000"/>
              <a:lumOff val="80000"/>
            </a:schemeClr>
          </a:solidFill>
        </p:grpSpPr>
        <p:sp>
          <p:nvSpPr>
            <p:cNvPr id="14" name="Pointer-half">
              <a:extLst>
                <a:ext uri="{FF2B5EF4-FFF2-40B4-BE49-F238E27FC236}">
                  <a16:creationId xmlns:a16="http://schemas.microsoft.com/office/drawing/2014/main" id="{E469000E-2BD4-42E8-9671-FCE991B269D9}"/>
                </a:ext>
              </a:extLst>
            </p:cNvPr>
            <p:cNvSpPr/>
            <p:nvPr/>
          </p:nvSpPr>
          <p:spPr>
            <a:xfrm>
              <a:off x="1921681" y="3561842"/>
              <a:ext cx="168578" cy="337152"/>
            </a:xfrm>
            <a:custGeom>
              <a:avLst/>
              <a:gdLst>
                <a:gd name="connsiteX0" fmla="*/ 0 w 250012"/>
                <a:gd name="connsiteY0" fmla="*/ 0 h 500022"/>
                <a:gd name="connsiteX1" fmla="*/ 250012 w 250012"/>
                <a:gd name="connsiteY1" fmla="*/ 250011 h 500022"/>
                <a:gd name="connsiteX2" fmla="*/ 0 w 250012"/>
                <a:gd name="connsiteY2" fmla="*/ 500022 h 500022"/>
                <a:gd name="connsiteX3" fmla="*/ 0 w 250012"/>
                <a:gd name="connsiteY3" fmla="*/ 0 h 500022"/>
              </a:gdLst>
              <a:ahLst/>
              <a:cxnLst>
                <a:cxn ang="0">
                  <a:pos x="connsiteX0" y="connsiteY0"/>
                </a:cxn>
                <a:cxn ang="0">
                  <a:pos x="connsiteX1" y="connsiteY1"/>
                </a:cxn>
                <a:cxn ang="0">
                  <a:pos x="connsiteX2" y="connsiteY2"/>
                </a:cxn>
                <a:cxn ang="0">
                  <a:pos x="connsiteX3" y="connsiteY3"/>
                </a:cxn>
              </a:cxnLst>
              <a:rect l="l" t="t" r="r" b="b"/>
              <a:pathLst>
                <a:path w="250012" h="500022">
                  <a:moveTo>
                    <a:pt x="0" y="0"/>
                  </a:moveTo>
                  <a:lnTo>
                    <a:pt x="250012" y="250011"/>
                  </a:lnTo>
                  <a:lnTo>
                    <a:pt x="0" y="500022"/>
                  </a:lnTo>
                  <a:lnTo>
                    <a:pt x="0" y="0"/>
                  </a:lnTo>
                  <a:close/>
                </a:path>
              </a:pathLst>
            </a:custGeom>
            <a:grpFill/>
            <a:ln w="635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97" tIns="46649" rIns="93297" bIns="46649"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2"/>
                </a:solidFill>
                <a:effectLst/>
                <a:uLnTx/>
                <a:uFillTx/>
                <a:latin typeface="Arial"/>
                <a:ea typeface="+mn-ea"/>
                <a:cs typeface="+mn-cs"/>
              </a:endParaRPr>
            </a:p>
          </p:txBody>
        </p:sp>
        <p:sp>
          <p:nvSpPr>
            <p:cNvPr id="15" name="TextBox 14">
              <a:extLst>
                <a:ext uri="{FF2B5EF4-FFF2-40B4-BE49-F238E27FC236}">
                  <a16:creationId xmlns:a16="http://schemas.microsoft.com/office/drawing/2014/main" id="{D111F375-4F4E-46AD-842D-C470692A085B}"/>
                </a:ext>
              </a:extLst>
            </p:cNvPr>
            <p:cNvSpPr txBox="1"/>
            <p:nvPr/>
          </p:nvSpPr>
          <p:spPr>
            <a:xfrm>
              <a:off x="2269671" y="3497174"/>
              <a:ext cx="4921535" cy="466487"/>
            </a:xfrm>
            <a:prstGeom prst="rect">
              <a:avLst/>
            </a:prstGeom>
            <a:grpFill/>
            <a:ln w="6350">
              <a:noFill/>
              <a:miter lim="800000"/>
            </a:ln>
          </p:spPr>
          <p:txBody>
            <a:bodyPr vert="horz" wrap="square" lIns="72000" tIns="72000" rIns="72000" bIns="72000" rtlCol="0" anchor="ctr">
              <a:noAutofit/>
            </a:bodyPr>
            <a:lstStyle/>
            <a:p>
              <a:pPr marL="0" marR="0" lvl="0" indent="0" algn="l" defTabSz="914400" rtl="0" eaLnBrk="1" fontAlgn="auto" latinLnBrk="0" hangingPunct="1">
                <a:lnSpc>
                  <a:spcPct val="100000"/>
                </a:lnSpc>
                <a:spcBef>
                  <a:spcPts val="306"/>
                </a:spcBef>
                <a:spcAft>
                  <a:spcPts val="306"/>
                </a:spcAft>
                <a:buClrTx/>
                <a:buSzTx/>
                <a:buFontTx/>
                <a:buNone/>
                <a:tabLst/>
                <a:defRPr/>
              </a:pPr>
              <a:r>
                <a:rPr kumimoji="0" lang="en-US" sz="2000" b="0" i="0" u="none" strike="noStrike" kern="1200" cap="none" spc="0" normalizeH="0" baseline="0" noProof="0">
                  <a:ln>
                    <a:noFill/>
                  </a:ln>
                  <a:solidFill>
                    <a:schemeClr val="tx2"/>
                  </a:solidFill>
                  <a:effectLst/>
                  <a:uLnTx/>
                  <a:uFillTx/>
                  <a:latin typeface="Arial" panose="020B0604020202020204"/>
                  <a:ea typeface="+mn-ea"/>
                  <a:cs typeface="+mn-cs"/>
                </a:rPr>
                <a:t>&lt;…&gt;</a:t>
              </a:r>
            </a:p>
          </p:txBody>
        </p:sp>
      </p:grpSp>
      <p:pic>
        <p:nvPicPr>
          <p:cNvPr id="16" name="Picture 15">
            <a:extLst>
              <a:ext uri="{FF2B5EF4-FFF2-40B4-BE49-F238E27FC236}">
                <a16:creationId xmlns:a16="http://schemas.microsoft.com/office/drawing/2014/main" id="{4C1BE7C8-EC21-43D1-87FB-FE00546795E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31400" y="6394312"/>
            <a:ext cx="1448946" cy="287989"/>
          </a:xfrm>
          <a:prstGeom prst="rect">
            <a:avLst/>
          </a:prstGeom>
        </p:spPr>
      </p:pic>
      <p:sp>
        <p:nvSpPr>
          <p:cNvPr id="18" name="Rechteck 11">
            <a:extLst>
              <a:ext uri="{FF2B5EF4-FFF2-40B4-BE49-F238E27FC236}">
                <a16:creationId xmlns:a16="http://schemas.microsoft.com/office/drawing/2014/main" id="{CCAA9E9F-1D94-4A7F-92D4-7A6231AE920D}"/>
              </a:ext>
            </a:extLst>
          </p:cNvPr>
          <p:cNvSpPr/>
          <p:nvPr userDrawn="1"/>
        </p:nvSpPr>
        <p:spPr>
          <a:xfrm>
            <a:off x="432000" y="6464299"/>
            <a:ext cx="746180" cy="149225"/>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9" name="Foliennummernplatzhalter 12">
            <a:extLst>
              <a:ext uri="{FF2B5EF4-FFF2-40B4-BE49-F238E27FC236}">
                <a16:creationId xmlns:a16="http://schemas.microsoft.com/office/drawing/2014/main" id="{CF210F18-5FDE-4CAA-AFAF-41A49C38CC12}"/>
              </a:ext>
            </a:extLst>
          </p:cNvPr>
          <p:cNvSpPr>
            <a:spLocks noGrp="1"/>
          </p:cNvSpPr>
          <p:nvPr>
            <p:ph type="sldNum" sz="quarter" idx="4"/>
          </p:nvPr>
        </p:nvSpPr>
        <p:spPr>
          <a:xfrm>
            <a:off x="432000" y="6464299"/>
            <a:ext cx="746180" cy="149225"/>
          </a:xfrm>
          <a:prstGeom prst="rect">
            <a:avLst/>
          </a:prstGeom>
        </p:spPr>
        <p:txBody>
          <a:bodyPr vert="horz" lIns="91440" tIns="45720" rIns="91440" bIns="45720" rtlCol="0" anchor="ctr"/>
          <a:lstStyle>
            <a:lvl1pPr algn="l">
              <a:defRPr sz="1050">
                <a:solidFill>
                  <a:schemeClr val="bg1"/>
                </a:solidFill>
                <a:latin typeface="Arial" panose="020B0604020202020204" pitchFamily="34" charset="0"/>
                <a:cs typeface="Arial" panose="020B0604020202020204" pitchFamily="34" charset="0"/>
              </a:defRPr>
            </a:lvl1pPr>
          </a:lstStyle>
          <a:p>
            <a:fld id="{DBE8D993-E95F-491F-9987-D09E7E644F2F}" type="slidenum">
              <a:rPr lang="en-US" smtClean="0"/>
              <a:pPr/>
              <a:t>‹Nr.›</a:t>
            </a:fld>
            <a:endParaRPr lang="en-US"/>
          </a:p>
        </p:txBody>
      </p:sp>
      <p:sp>
        <p:nvSpPr>
          <p:cNvPr id="20" name="Fußzeilenplatzhalter 8">
            <a:extLst>
              <a:ext uri="{FF2B5EF4-FFF2-40B4-BE49-F238E27FC236}">
                <a16:creationId xmlns:a16="http://schemas.microsoft.com/office/drawing/2014/main" id="{9A584802-D750-4905-8B6F-E340E87DA038}"/>
              </a:ext>
            </a:extLst>
          </p:cNvPr>
          <p:cNvSpPr>
            <a:spLocks noGrp="1"/>
          </p:cNvSpPr>
          <p:nvPr>
            <p:ph type="ftr" sz="quarter" idx="3"/>
          </p:nvPr>
        </p:nvSpPr>
        <p:spPr>
          <a:xfrm>
            <a:off x="1181609" y="6464299"/>
            <a:ext cx="6009597" cy="149225"/>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r>
              <a:rPr lang="en-US"/>
              <a:t>Data Driven Decisions Group | Chair of Process and IT Integration for Enterprise AI | Prof. Dr. Gunther Gust</a:t>
            </a:r>
          </a:p>
        </p:txBody>
      </p:sp>
      <p:sp>
        <p:nvSpPr>
          <p:cNvPr id="21" name="Title 1">
            <a:extLst>
              <a:ext uri="{FF2B5EF4-FFF2-40B4-BE49-F238E27FC236}">
                <a16:creationId xmlns:a16="http://schemas.microsoft.com/office/drawing/2014/main" id="{3BDD9DFB-6637-42F6-9A5F-732E7DE19E7E}"/>
              </a:ext>
            </a:extLst>
          </p:cNvPr>
          <p:cNvSpPr txBox="1">
            <a:spLocks/>
          </p:cNvSpPr>
          <p:nvPr userDrawn="1"/>
        </p:nvSpPr>
        <p:spPr>
          <a:xfrm>
            <a:off x="7474527" y="512384"/>
            <a:ext cx="3865473" cy="7165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400" b="1" kern="1200">
                <a:solidFill>
                  <a:srgbClr val="004389"/>
                </a:solidFill>
                <a:latin typeface="Arial" panose="020B0604020202020204" pitchFamily="34" charset="0"/>
                <a:ea typeface="+mj-ea"/>
                <a:cs typeface="Arial" panose="020B0604020202020204" pitchFamily="34" charset="0"/>
              </a:defRPr>
            </a:lvl1pPr>
          </a:lstStyle>
          <a:p>
            <a:r>
              <a:rPr lang="en-US">
                <a:solidFill>
                  <a:schemeClr val="bg1"/>
                </a:solidFill>
              </a:rPr>
              <a:t>Session objectives</a:t>
            </a:r>
          </a:p>
        </p:txBody>
      </p:sp>
      <p:sp>
        <p:nvSpPr>
          <p:cNvPr id="22" name="TextBox 21">
            <a:extLst>
              <a:ext uri="{FF2B5EF4-FFF2-40B4-BE49-F238E27FC236}">
                <a16:creationId xmlns:a16="http://schemas.microsoft.com/office/drawing/2014/main" id="{FD33D94B-7261-4167-AA63-0202ED8574A3}"/>
              </a:ext>
            </a:extLst>
          </p:cNvPr>
          <p:cNvSpPr txBox="1"/>
          <p:nvPr userDrawn="1"/>
        </p:nvSpPr>
        <p:spPr>
          <a:xfrm>
            <a:off x="7594858" y="2277849"/>
            <a:ext cx="3655033" cy="4114411"/>
          </a:xfrm>
          <a:prstGeom prst="rect">
            <a:avLst/>
          </a:prstGeom>
        </p:spPr>
        <p:txBody>
          <a:bodyPr vert="horz"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2000">
                <a:solidFill>
                  <a:schemeClr val="bg1"/>
                </a:solidFill>
              </a:rPr>
              <a:t>&lt;objective 1&gt;</a:t>
            </a:r>
          </a:p>
          <a:p>
            <a:r>
              <a:rPr lang="en-US" sz="2000">
                <a:solidFill>
                  <a:schemeClr val="bg1"/>
                </a:solidFill>
              </a:rPr>
              <a:t>&lt;objective 2&gt;</a:t>
            </a:r>
          </a:p>
          <a:p>
            <a:r>
              <a:rPr lang="en-US" sz="2000">
                <a:solidFill>
                  <a:schemeClr val="bg1"/>
                </a:solidFill>
              </a:rPr>
              <a:t>&lt;…&gt;</a:t>
            </a:r>
          </a:p>
        </p:txBody>
      </p:sp>
    </p:spTree>
    <p:extLst>
      <p:ext uri="{BB962C8B-B14F-4D97-AF65-F5344CB8AC3E}">
        <p14:creationId xmlns:p14="http://schemas.microsoft.com/office/powerpoint/2010/main" val="3029328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1 -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A9F2966-3E23-4F0F-ADD5-86C5D7E742CB}"/>
              </a:ext>
            </a:extLst>
          </p:cNvPr>
          <p:cNvGraphicFramePr>
            <a:graphicFrameLocks noChangeAspect="1"/>
          </p:cNvGraphicFramePr>
          <p:nvPr userDrawn="1">
            <p:custDataLst>
              <p:tags r:id="rId1"/>
            </p:custDataLst>
            <p:extLst>
              <p:ext uri="{D42A27DB-BD31-4B8C-83A1-F6EECF244321}">
                <p14:modId xmlns:p14="http://schemas.microsoft.com/office/powerpoint/2010/main" val="4363187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7" name="Object 6" hidden="1">
                        <a:extLst>
                          <a:ext uri="{FF2B5EF4-FFF2-40B4-BE49-F238E27FC236}">
                            <a16:creationId xmlns:a16="http://schemas.microsoft.com/office/drawing/2014/main" id="{3A9F2966-3E23-4F0F-ADD5-86C5D7E742C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8AE24C3-AFD7-4ACB-BE6B-094E6BDCCA66}"/>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Inhaltsplatzhalter 2"/>
          <p:cNvSpPr>
            <a:spLocks noGrp="1"/>
          </p:cNvSpPr>
          <p:nvPr>
            <p:ph idx="1"/>
          </p:nvPr>
        </p:nvSpPr>
        <p:spPr/>
        <p:txBody>
          <a:bodyPr>
            <a:normAutofit/>
          </a:bodyPr>
          <a:lstStyle>
            <a:lvl1pPr marL="228600" indent="-228600">
              <a:lnSpc>
                <a:spcPct val="100000"/>
              </a:lnSpc>
              <a:buClr>
                <a:srgbClr val="004389"/>
              </a:buClr>
              <a:buFont typeface="Wingdings" panose="05000000000000000000" pitchFamily="2" charset="2"/>
              <a:buChar char="§"/>
              <a:defRPr sz="1600"/>
            </a:lvl1pPr>
            <a:lvl2pPr marL="538163" indent="-228600">
              <a:lnSpc>
                <a:spcPct val="100000"/>
              </a:lnSpc>
              <a:buClr>
                <a:srgbClr val="004389"/>
              </a:buClr>
              <a:defRPr sz="1600"/>
            </a:lvl2pPr>
            <a:lvl3pPr marL="804863" indent="-228600">
              <a:lnSpc>
                <a:spcPct val="100000"/>
              </a:lnSpc>
              <a:buClr>
                <a:schemeClr val="accent1"/>
              </a:buClr>
              <a:buFont typeface="Wingdings" panose="05000000000000000000" pitchFamily="2" charset="2"/>
              <a:buChar char="§"/>
              <a:defRPr sz="1600"/>
            </a:lvl3pPr>
            <a:lvl4pPr marL="1077913" indent="-228600">
              <a:lnSpc>
                <a:spcPct val="100000"/>
              </a:lnSpc>
              <a:buClr>
                <a:schemeClr val="accent1"/>
              </a:buClr>
              <a:buFont typeface="Symbol" panose="05050102010706020507" pitchFamily="18" charset="2"/>
              <a:buChar char="-"/>
              <a:defRPr sz="1600"/>
            </a:lvl4pPr>
            <a:lvl5pPr marL="1344613" indent="-228600">
              <a:lnSpc>
                <a:spcPct val="100000"/>
              </a:lnSpc>
              <a:buClr>
                <a:schemeClr val="accent1"/>
              </a:buClr>
              <a:buFont typeface="Wingdings" panose="05000000000000000000" pitchFamily="2" charset="2"/>
              <a:buChar cha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8" name="Rechteck 11">
            <a:extLst>
              <a:ext uri="{FF2B5EF4-FFF2-40B4-BE49-F238E27FC236}">
                <a16:creationId xmlns:a16="http://schemas.microsoft.com/office/drawing/2014/main" id="{67CFBB64-7FF7-4BF9-902C-24C7E5C50FAA}"/>
              </a:ext>
            </a:extLst>
          </p:cNvPr>
          <p:cNvSpPr/>
          <p:nvPr userDrawn="1"/>
        </p:nvSpPr>
        <p:spPr>
          <a:xfrm>
            <a:off x="432000" y="6464299"/>
            <a:ext cx="746180" cy="149225"/>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 name="Foliennummernplatzhalter 12">
            <a:extLst>
              <a:ext uri="{FF2B5EF4-FFF2-40B4-BE49-F238E27FC236}">
                <a16:creationId xmlns:a16="http://schemas.microsoft.com/office/drawing/2014/main" id="{76298A5F-C4A2-4FD9-B515-D88FEBB3DDBF}"/>
              </a:ext>
            </a:extLst>
          </p:cNvPr>
          <p:cNvSpPr>
            <a:spLocks noGrp="1"/>
          </p:cNvSpPr>
          <p:nvPr>
            <p:ph type="sldNum" sz="quarter" idx="4"/>
          </p:nvPr>
        </p:nvSpPr>
        <p:spPr>
          <a:xfrm>
            <a:off x="432000" y="6464299"/>
            <a:ext cx="746180" cy="149225"/>
          </a:xfrm>
          <a:prstGeom prst="rect">
            <a:avLst/>
          </a:prstGeom>
        </p:spPr>
        <p:txBody>
          <a:bodyPr vert="horz" lIns="91440" tIns="45720" rIns="91440" bIns="45720" rtlCol="0" anchor="ctr"/>
          <a:lstStyle>
            <a:lvl1pPr algn="l">
              <a:defRPr sz="1050">
                <a:solidFill>
                  <a:schemeClr val="bg1"/>
                </a:solidFill>
                <a:latin typeface="Arial" panose="020B0604020202020204" pitchFamily="34" charset="0"/>
                <a:cs typeface="Arial" panose="020B0604020202020204" pitchFamily="34" charset="0"/>
              </a:defRPr>
            </a:lvl1pPr>
          </a:lstStyle>
          <a:p>
            <a:fld id="{DBE8D993-E95F-491F-9987-D09E7E644F2F}" type="slidenum">
              <a:rPr lang="en-US" smtClean="0"/>
              <a:pPr/>
              <a:t>‹Nr.›</a:t>
            </a:fld>
            <a:endParaRPr lang="en-US"/>
          </a:p>
        </p:txBody>
      </p:sp>
      <p:pic>
        <p:nvPicPr>
          <p:cNvPr id="11" name="Picture 10">
            <a:extLst>
              <a:ext uri="{FF2B5EF4-FFF2-40B4-BE49-F238E27FC236}">
                <a16:creationId xmlns:a16="http://schemas.microsoft.com/office/drawing/2014/main" id="{49D00E9F-981C-4986-8F73-D2099640E53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039223" y="6395848"/>
            <a:ext cx="1439569" cy="286126"/>
          </a:xfrm>
          <a:prstGeom prst="rect">
            <a:avLst/>
          </a:prstGeom>
        </p:spPr>
      </p:pic>
      <p:sp>
        <p:nvSpPr>
          <p:cNvPr id="13" name="Titelplatzhalter 1">
            <a:extLst>
              <a:ext uri="{FF2B5EF4-FFF2-40B4-BE49-F238E27FC236}">
                <a16:creationId xmlns:a16="http://schemas.microsoft.com/office/drawing/2014/main" id="{36BDD710-E24D-4F31-935A-81FD014A9829}"/>
              </a:ext>
            </a:extLst>
          </p:cNvPr>
          <p:cNvSpPr>
            <a:spLocks noGrp="1"/>
          </p:cNvSpPr>
          <p:nvPr>
            <p:ph type="title"/>
          </p:nvPr>
        </p:nvSpPr>
        <p:spPr>
          <a:xfrm>
            <a:off x="2269671" y="512384"/>
            <a:ext cx="8905553" cy="716587"/>
          </a:xfrm>
          <a:prstGeom prst="rect">
            <a:avLst/>
          </a:prstGeom>
        </p:spPr>
        <p:txBody>
          <a:bodyPr vert="horz" lIns="91440" tIns="45720" rIns="91440" bIns="45720" rtlCol="0" anchor="ctr">
            <a:normAutofit/>
          </a:bodyPr>
          <a:lstStyle/>
          <a:p>
            <a:r>
              <a:rPr lang="de-DE"/>
              <a:t>Mastertitelformat bearbeiten</a:t>
            </a:r>
            <a:endParaRPr lang="en-US"/>
          </a:p>
        </p:txBody>
      </p:sp>
      <p:sp>
        <p:nvSpPr>
          <p:cNvPr id="14" name="Fußzeilenplatzhalter 8">
            <a:extLst>
              <a:ext uri="{FF2B5EF4-FFF2-40B4-BE49-F238E27FC236}">
                <a16:creationId xmlns:a16="http://schemas.microsoft.com/office/drawing/2014/main" id="{234BC13D-563D-400A-9C9E-CFC7B29D8E0C}"/>
              </a:ext>
            </a:extLst>
          </p:cNvPr>
          <p:cNvSpPr>
            <a:spLocks noGrp="1"/>
          </p:cNvSpPr>
          <p:nvPr>
            <p:ph type="ftr" sz="quarter" idx="3"/>
          </p:nvPr>
        </p:nvSpPr>
        <p:spPr>
          <a:xfrm>
            <a:off x="1181609" y="6464299"/>
            <a:ext cx="6971791" cy="149225"/>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r>
              <a:rPr lang="en-US"/>
              <a:t>Data Driven Decisions Group | Chair of Process and IT Integration for Enterprise AI | Prof. Dr. Gunther Gust</a:t>
            </a:r>
          </a:p>
        </p:txBody>
      </p:sp>
    </p:spTree>
    <p:extLst>
      <p:ext uri="{BB962C8B-B14F-4D97-AF65-F5344CB8AC3E}">
        <p14:creationId xmlns:p14="http://schemas.microsoft.com/office/powerpoint/2010/main" val="1352517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2 -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3A9F2966-3E23-4F0F-ADD5-86C5D7E742CB}"/>
              </a:ext>
            </a:extLst>
          </p:cNvPr>
          <p:cNvGraphicFramePr>
            <a:graphicFrameLocks noChangeAspect="1"/>
          </p:cNvGraphicFramePr>
          <p:nvPr userDrawn="1">
            <p:custDataLst>
              <p:tags r:id="rId1"/>
            </p:custDataLst>
            <p:extLst>
              <p:ext uri="{D42A27DB-BD31-4B8C-83A1-F6EECF244321}">
                <p14:modId xmlns:p14="http://schemas.microsoft.com/office/powerpoint/2010/main" val="3256906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7" name="Object 6" hidden="1">
                        <a:extLst>
                          <a:ext uri="{FF2B5EF4-FFF2-40B4-BE49-F238E27FC236}">
                            <a16:creationId xmlns:a16="http://schemas.microsoft.com/office/drawing/2014/main" id="{3A9F2966-3E23-4F0F-ADD5-86C5D7E742CB}"/>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8AE24C3-AFD7-4ACB-BE6B-094E6BDCCA66}"/>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3" name="Inhaltsplatzhalter 2"/>
          <p:cNvSpPr>
            <a:spLocks noGrp="1"/>
          </p:cNvSpPr>
          <p:nvPr>
            <p:ph idx="1"/>
          </p:nvPr>
        </p:nvSpPr>
        <p:spPr/>
        <p:txBody>
          <a:bodyPr>
            <a:normAutofit/>
          </a:bodyPr>
          <a:lstStyle>
            <a:lvl1pPr marL="228600" indent="-228600">
              <a:lnSpc>
                <a:spcPct val="100000"/>
              </a:lnSpc>
              <a:buClr>
                <a:srgbClr val="004389"/>
              </a:buClr>
              <a:buFont typeface="Wingdings" panose="05000000000000000000" pitchFamily="2" charset="2"/>
              <a:buChar char="§"/>
              <a:defRPr sz="1600"/>
            </a:lvl1pPr>
            <a:lvl2pPr marL="538163" indent="-228600">
              <a:lnSpc>
                <a:spcPct val="100000"/>
              </a:lnSpc>
              <a:buClr>
                <a:srgbClr val="004389"/>
              </a:buClr>
              <a:defRPr sz="1600"/>
            </a:lvl2pPr>
            <a:lvl3pPr marL="804863" indent="-228600">
              <a:lnSpc>
                <a:spcPct val="100000"/>
              </a:lnSpc>
              <a:buClr>
                <a:schemeClr val="accent1"/>
              </a:buClr>
              <a:buFont typeface="Wingdings" panose="05000000000000000000" pitchFamily="2" charset="2"/>
              <a:buChar char="§"/>
              <a:defRPr sz="1600"/>
            </a:lvl3pPr>
            <a:lvl4pPr marL="1077913" indent="-228600">
              <a:lnSpc>
                <a:spcPct val="100000"/>
              </a:lnSpc>
              <a:buClr>
                <a:schemeClr val="accent1"/>
              </a:buClr>
              <a:buFont typeface="Symbol" panose="05050102010706020507" pitchFamily="18" charset="2"/>
              <a:buChar char="-"/>
              <a:defRPr sz="1600"/>
            </a:lvl4pPr>
            <a:lvl5pPr marL="1344613" indent="-228600">
              <a:lnSpc>
                <a:spcPct val="100000"/>
              </a:lnSpc>
              <a:buClr>
                <a:schemeClr val="accent1"/>
              </a:buClr>
              <a:buFont typeface="Wingdings" panose="05000000000000000000" pitchFamily="2" charset="2"/>
              <a:buChar cha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8" name="Rechteck 11">
            <a:extLst>
              <a:ext uri="{FF2B5EF4-FFF2-40B4-BE49-F238E27FC236}">
                <a16:creationId xmlns:a16="http://schemas.microsoft.com/office/drawing/2014/main" id="{67CFBB64-7FF7-4BF9-902C-24C7E5C50FAA}"/>
              </a:ext>
            </a:extLst>
          </p:cNvPr>
          <p:cNvSpPr/>
          <p:nvPr userDrawn="1"/>
        </p:nvSpPr>
        <p:spPr>
          <a:xfrm>
            <a:off x="432000" y="6464299"/>
            <a:ext cx="746180" cy="149225"/>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0" name="Foliennummernplatzhalter 12">
            <a:extLst>
              <a:ext uri="{FF2B5EF4-FFF2-40B4-BE49-F238E27FC236}">
                <a16:creationId xmlns:a16="http://schemas.microsoft.com/office/drawing/2014/main" id="{76298A5F-C4A2-4FD9-B515-D88FEBB3DDBF}"/>
              </a:ext>
            </a:extLst>
          </p:cNvPr>
          <p:cNvSpPr>
            <a:spLocks noGrp="1"/>
          </p:cNvSpPr>
          <p:nvPr>
            <p:ph type="sldNum" sz="quarter" idx="4"/>
          </p:nvPr>
        </p:nvSpPr>
        <p:spPr>
          <a:xfrm>
            <a:off x="432000" y="6464299"/>
            <a:ext cx="746180" cy="149225"/>
          </a:xfrm>
          <a:prstGeom prst="rect">
            <a:avLst/>
          </a:prstGeom>
        </p:spPr>
        <p:txBody>
          <a:bodyPr vert="horz" lIns="91440" tIns="45720" rIns="91440" bIns="45720" rtlCol="0" anchor="ctr"/>
          <a:lstStyle>
            <a:lvl1pPr algn="l">
              <a:defRPr sz="1050">
                <a:solidFill>
                  <a:schemeClr val="bg1"/>
                </a:solidFill>
                <a:latin typeface="Arial" panose="020B0604020202020204" pitchFamily="34" charset="0"/>
                <a:cs typeface="Arial" panose="020B0604020202020204" pitchFamily="34" charset="0"/>
              </a:defRPr>
            </a:lvl1pPr>
          </a:lstStyle>
          <a:p>
            <a:fld id="{DBE8D993-E95F-491F-9987-D09E7E644F2F}" type="slidenum">
              <a:rPr lang="en-US" smtClean="0"/>
              <a:pPr/>
              <a:t>‹Nr.›</a:t>
            </a:fld>
            <a:endParaRPr lang="en-US"/>
          </a:p>
        </p:txBody>
      </p:sp>
      <p:sp>
        <p:nvSpPr>
          <p:cNvPr id="12" name="Titelplatzhalter 1">
            <a:extLst>
              <a:ext uri="{FF2B5EF4-FFF2-40B4-BE49-F238E27FC236}">
                <a16:creationId xmlns:a16="http://schemas.microsoft.com/office/drawing/2014/main" id="{F7EFE4B8-83C3-4DE2-9E4F-B0460F89B456}"/>
              </a:ext>
            </a:extLst>
          </p:cNvPr>
          <p:cNvSpPr>
            <a:spLocks noGrp="1"/>
          </p:cNvSpPr>
          <p:nvPr>
            <p:ph type="title"/>
          </p:nvPr>
        </p:nvSpPr>
        <p:spPr>
          <a:xfrm>
            <a:off x="2269672" y="512384"/>
            <a:ext cx="7533548" cy="716587"/>
          </a:xfrm>
          <a:prstGeom prst="rect">
            <a:avLst/>
          </a:prstGeom>
        </p:spPr>
        <p:txBody>
          <a:bodyPr vert="horz" lIns="91440" tIns="45720" rIns="91440" bIns="45720" rtlCol="0" anchor="ctr">
            <a:normAutofit/>
          </a:bodyPr>
          <a:lstStyle/>
          <a:p>
            <a:r>
              <a:rPr lang="de-DE"/>
              <a:t>Mastertitelformat bearbeiten</a:t>
            </a:r>
            <a:endParaRPr lang="en-US"/>
          </a:p>
        </p:txBody>
      </p:sp>
      <p:sp>
        <p:nvSpPr>
          <p:cNvPr id="14" name="Rectangle 13">
            <a:extLst>
              <a:ext uri="{FF2B5EF4-FFF2-40B4-BE49-F238E27FC236}">
                <a16:creationId xmlns:a16="http://schemas.microsoft.com/office/drawing/2014/main" id="{585D0FAF-97DA-4986-BCAB-0EF2FF0F6FE1}"/>
              </a:ext>
            </a:extLst>
          </p:cNvPr>
          <p:cNvSpPr>
            <a:spLocks/>
          </p:cNvSpPr>
          <p:nvPr userDrawn="1"/>
        </p:nvSpPr>
        <p:spPr>
          <a:xfrm>
            <a:off x="9973340" y="512384"/>
            <a:ext cx="2218660" cy="7165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5" name="Picture 14">
            <a:extLst>
              <a:ext uri="{FF2B5EF4-FFF2-40B4-BE49-F238E27FC236}">
                <a16:creationId xmlns:a16="http://schemas.microsoft.com/office/drawing/2014/main" id="{AADBCAA1-58C8-4B45-98AB-BE766A55A11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93079" y="708002"/>
            <a:ext cx="1609061" cy="319813"/>
          </a:xfrm>
          <a:prstGeom prst="rect">
            <a:avLst/>
          </a:prstGeom>
        </p:spPr>
      </p:pic>
      <p:sp>
        <p:nvSpPr>
          <p:cNvPr id="16" name="Fußzeilenplatzhalter 8">
            <a:extLst>
              <a:ext uri="{FF2B5EF4-FFF2-40B4-BE49-F238E27FC236}">
                <a16:creationId xmlns:a16="http://schemas.microsoft.com/office/drawing/2014/main" id="{1091ED32-90A0-4A18-A949-A3D59A8EB19E}"/>
              </a:ext>
            </a:extLst>
          </p:cNvPr>
          <p:cNvSpPr>
            <a:spLocks noGrp="1"/>
          </p:cNvSpPr>
          <p:nvPr>
            <p:ph type="ftr" sz="quarter" idx="3"/>
          </p:nvPr>
        </p:nvSpPr>
        <p:spPr>
          <a:xfrm>
            <a:off x="1181609" y="6464299"/>
            <a:ext cx="6971791" cy="149225"/>
          </a:xfrm>
          <a:prstGeom prst="rect">
            <a:avLst/>
          </a:prstGeom>
        </p:spPr>
        <p:txBody>
          <a:bodyPr vert="horz" lIns="91440" tIns="45720" rIns="91440" bIns="45720" rtlCol="0" anchor="ctr"/>
          <a:lstStyle>
            <a:lvl1pPr algn="l">
              <a:defRPr sz="1050">
                <a:solidFill>
                  <a:schemeClr val="tx1">
                    <a:tint val="75000"/>
                  </a:schemeClr>
                </a:solidFill>
                <a:latin typeface="Arial" panose="020B0604020202020204" pitchFamily="34" charset="0"/>
                <a:cs typeface="Arial" panose="020B0604020202020204" pitchFamily="34" charset="0"/>
              </a:defRPr>
            </a:lvl1pPr>
          </a:lstStyle>
          <a:p>
            <a:r>
              <a:rPr lang="en-US"/>
              <a:t>Data Driven Decisions Group | Chair of Process and IT Integration for Enterprise AI | Prof. Dr. Gunther Gust</a:t>
            </a:r>
          </a:p>
        </p:txBody>
      </p:sp>
    </p:spTree>
    <p:extLst>
      <p:ext uri="{BB962C8B-B14F-4D97-AF65-F5344CB8AC3E}">
        <p14:creationId xmlns:p14="http://schemas.microsoft.com/office/powerpoint/2010/main" val="231938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53A9C70-963F-4CEA-A836-7A1707F87CDE}"/>
              </a:ext>
            </a:extLst>
          </p:cNvPr>
          <p:cNvGraphicFramePr>
            <a:graphicFrameLocks noChangeAspect="1"/>
          </p:cNvGraphicFramePr>
          <p:nvPr userDrawn="1">
            <p:custDataLst>
              <p:tags r:id="rId1"/>
            </p:custDataLst>
            <p:extLst>
              <p:ext uri="{D42A27DB-BD31-4B8C-83A1-F6EECF244321}">
                <p14:modId xmlns:p14="http://schemas.microsoft.com/office/powerpoint/2010/main" val="115010447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Folie" r:id="rId3" imgW="413" imgH="416" progId="TCLayout.ActiveDocument.1">
                  <p:embed/>
                </p:oleObj>
              </mc:Choice>
              <mc:Fallback>
                <p:oleObj name="think-cell Folie" r:id="rId3" imgW="413" imgH="416" progId="TCLayout.ActiveDocument.1">
                  <p:embed/>
                  <p:pic>
                    <p:nvPicPr>
                      <p:cNvPr id="3" name="Objekt 2" hidden="1">
                        <a:extLst>
                          <a:ext uri="{FF2B5EF4-FFF2-40B4-BE49-F238E27FC236}">
                            <a16:creationId xmlns:a16="http://schemas.microsoft.com/office/drawing/2014/main" id="{253A9C70-963F-4CEA-A836-7A1707F87CDE}"/>
                          </a:ext>
                        </a:extLst>
                      </p:cNvPr>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el 1"/>
          <p:cNvSpPr>
            <a:spLocks noGrp="1"/>
          </p:cNvSpPr>
          <p:nvPr>
            <p:ph type="title"/>
          </p:nvPr>
        </p:nvSpPr>
        <p:spPr>
          <a:xfrm>
            <a:off x="2509963" y="304157"/>
            <a:ext cx="9329709" cy="461665"/>
          </a:xfrm>
        </p:spPr>
        <p:txBody>
          <a:bodyPr vert="horz" lIns="0"/>
          <a:lstStyle/>
          <a:p>
            <a:r>
              <a:rPr lang="de-DE"/>
              <a:t>Mastertitelformat bearbeiten</a:t>
            </a:r>
          </a:p>
        </p:txBody>
      </p:sp>
    </p:spTree>
    <p:extLst>
      <p:ext uri="{BB962C8B-B14F-4D97-AF65-F5344CB8AC3E}">
        <p14:creationId xmlns:p14="http://schemas.microsoft.com/office/powerpoint/2010/main" val="2541257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27C934F-FA50-4DB7-B4DC-D62CB9D7AAD1}"/>
              </a:ext>
            </a:extLst>
          </p:cNvPr>
          <p:cNvGraphicFramePr>
            <a:graphicFrameLocks noChangeAspect="1"/>
          </p:cNvGraphicFramePr>
          <p:nvPr userDrawn="1">
            <p:custDataLst>
              <p:tags r:id="rId10"/>
            </p:custDataLst>
            <p:extLst>
              <p:ext uri="{D42A27DB-BD31-4B8C-83A1-F6EECF244321}">
                <p14:modId xmlns:p14="http://schemas.microsoft.com/office/powerpoint/2010/main" val="3684056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451" imgH="450" progId="TCLayout.ActiveDocument.1">
                  <p:embed/>
                </p:oleObj>
              </mc:Choice>
              <mc:Fallback>
                <p:oleObj name="think-cell Slide" r:id="rId12" imgW="451" imgH="450" progId="TCLayout.ActiveDocument.1">
                  <p:embed/>
                  <p:pic>
                    <p:nvPicPr>
                      <p:cNvPr id="5" name="Object 4" hidden="1">
                        <a:extLst>
                          <a:ext uri="{FF2B5EF4-FFF2-40B4-BE49-F238E27FC236}">
                            <a16:creationId xmlns:a16="http://schemas.microsoft.com/office/drawing/2014/main" id="{527C934F-FA50-4DB7-B4DC-D62CB9D7AAD1}"/>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DBD2721-E9BD-4747-A88D-23A8F12CCF56}"/>
              </a:ext>
            </a:extLst>
          </p:cNvPr>
          <p:cNvSpPr/>
          <p:nvPr userDrawn="1">
            <p:custDataLst>
              <p:tags r:id="rId11"/>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1" i="0" baseline="0">
              <a:latin typeface="Arial" panose="020B0604020202020204" pitchFamily="34" charset="0"/>
              <a:ea typeface="+mj-ea"/>
              <a:cs typeface="Arial" panose="020B0604020202020204" pitchFamily="34" charset="0"/>
              <a:sym typeface="Arial" panose="020B0604020202020204" pitchFamily="34" charset="0"/>
            </a:endParaRPr>
          </a:p>
        </p:txBody>
      </p:sp>
      <p:sp>
        <p:nvSpPr>
          <p:cNvPr id="2" name="Titelplatzhalter 1"/>
          <p:cNvSpPr>
            <a:spLocks noGrp="1"/>
          </p:cNvSpPr>
          <p:nvPr>
            <p:ph type="title"/>
          </p:nvPr>
        </p:nvSpPr>
        <p:spPr>
          <a:xfrm>
            <a:off x="2269671" y="512384"/>
            <a:ext cx="8905553" cy="716587"/>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p:cNvSpPr>
            <a:spLocks noGrp="1"/>
          </p:cNvSpPr>
          <p:nvPr>
            <p:ph type="body" idx="1"/>
          </p:nvPr>
        </p:nvSpPr>
        <p:spPr>
          <a:xfrm>
            <a:off x="432000" y="1396999"/>
            <a:ext cx="11046792" cy="4735511"/>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pic>
        <p:nvPicPr>
          <p:cNvPr id="7" name="Grafik 6"/>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32000" y="512384"/>
            <a:ext cx="1643743" cy="721658"/>
          </a:xfrm>
          <a:prstGeom prst="rect">
            <a:avLst/>
          </a:prstGeom>
        </p:spPr>
      </p:pic>
      <p:sp>
        <p:nvSpPr>
          <p:cNvPr id="10" name="Rechteck 9"/>
          <p:cNvSpPr/>
          <p:nvPr userDrawn="1"/>
        </p:nvSpPr>
        <p:spPr>
          <a:xfrm>
            <a:off x="11340000" y="512384"/>
            <a:ext cx="138792" cy="716587"/>
          </a:xfrm>
          <a:prstGeom prst="rect">
            <a:avLst/>
          </a:prstGeom>
          <a:solidFill>
            <a:srgbClr val="0043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732723"/>
      </p:ext>
    </p:extLst>
  </p:cSld>
  <p:clrMap bg1="lt1" tx1="dk1" bg2="lt2" tx2="dk2" accent1="accent1" accent2="accent2" accent3="accent3" accent4="accent4" accent5="accent5" accent6="accent6" hlink="hlink" folHlink="folHlink"/>
  <p:sldLayoutIdLst>
    <p:sldLayoutId id="2147483651" r:id="rId1"/>
    <p:sldLayoutId id="2147483656" r:id="rId2"/>
    <p:sldLayoutId id="2147483655" r:id="rId3"/>
    <p:sldLayoutId id="2147483654" r:id="rId4"/>
    <p:sldLayoutId id="2147483658" r:id="rId5"/>
    <p:sldLayoutId id="2147483650" r:id="rId6"/>
    <p:sldLayoutId id="2147483657" r:id="rId7"/>
    <p:sldLayoutId id="2147483659" r:id="rId8"/>
  </p:sldLayoutIdLst>
  <p:hf hdr="0" dt="0"/>
  <p:txStyles>
    <p:titleStyle>
      <a:lvl1pPr algn="l" defTabSz="914400" rtl="0" eaLnBrk="1" latinLnBrk="0" hangingPunct="1">
        <a:lnSpc>
          <a:spcPct val="90000"/>
        </a:lnSpc>
        <a:spcBef>
          <a:spcPct val="0"/>
        </a:spcBef>
        <a:buNone/>
        <a:defRPr sz="2400" b="1" kern="1200">
          <a:solidFill>
            <a:srgbClr val="004389"/>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450850"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720725"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984250"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254125"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EA49910-D0EF-4B54-8B25-8340DBB3C30A}"/>
              </a:ext>
            </a:extLst>
          </p:cNvPr>
          <p:cNvGraphicFramePr>
            <a:graphicFrameLocks noChangeAspect="1"/>
          </p:cNvGraphicFramePr>
          <p:nvPr>
            <p:custDataLst>
              <p:tags r:id="rId1"/>
            </p:custDataLst>
            <p:extLst>
              <p:ext uri="{D42A27DB-BD31-4B8C-83A1-F6EECF244321}">
                <p14:modId xmlns:p14="http://schemas.microsoft.com/office/powerpoint/2010/main" val="38758768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51" imgH="450" progId="TCLayout.ActiveDocument.1">
                  <p:embed/>
                </p:oleObj>
              </mc:Choice>
              <mc:Fallback>
                <p:oleObj name="think-cell Slide" r:id="rId3" imgW="451" imgH="450" progId="TCLayout.ActiveDocument.1">
                  <p:embed/>
                  <p:pic>
                    <p:nvPicPr>
                      <p:cNvPr id="5" name="Object 4" hidden="1">
                        <a:extLst>
                          <a:ext uri="{FF2B5EF4-FFF2-40B4-BE49-F238E27FC236}">
                            <a16:creationId xmlns:a16="http://schemas.microsoft.com/office/drawing/2014/main" id="{8EA49910-D0EF-4B54-8B25-8340DBB3C30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1">
            <a:extLst>
              <a:ext uri="{FF2B5EF4-FFF2-40B4-BE49-F238E27FC236}">
                <a16:creationId xmlns:a16="http://schemas.microsoft.com/office/drawing/2014/main" id="{699657CF-76FF-4FAB-A313-9709E2293488}"/>
              </a:ext>
            </a:extLst>
          </p:cNvPr>
          <p:cNvSpPr>
            <a:spLocks noGrp="1"/>
          </p:cNvSpPr>
          <p:nvPr>
            <p:ph type="body" idx="1"/>
          </p:nvPr>
        </p:nvSpPr>
        <p:spPr/>
        <p:txBody>
          <a:bodyPr>
            <a:normAutofit/>
          </a:bodyPr>
          <a:lstStyle/>
          <a:p>
            <a:r>
              <a:rPr lang="en-GB" noProof="0" dirty="0"/>
              <a:t>Practical Data Science (PDS)</a:t>
            </a:r>
          </a:p>
        </p:txBody>
      </p:sp>
      <p:sp>
        <p:nvSpPr>
          <p:cNvPr id="3" name="Title 2">
            <a:extLst>
              <a:ext uri="{FF2B5EF4-FFF2-40B4-BE49-F238E27FC236}">
                <a16:creationId xmlns:a16="http://schemas.microsoft.com/office/drawing/2014/main" id="{3656F436-3893-4275-9D76-0895D7B9CD38}"/>
              </a:ext>
            </a:extLst>
          </p:cNvPr>
          <p:cNvSpPr>
            <a:spLocks noGrp="1"/>
          </p:cNvSpPr>
          <p:nvPr>
            <p:ph type="title"/>
          </p:nvPr>
        </p:nvSpPr>
        <p:spPr/>
        <p:txBody>
          <a:bodyPr vert="horz">
            <a:noAutofit/>
          </a:bodyPr>
          <a:lstStyle/>
          <a:p>
            <a:r>
              <a:rPr lang="en-GB" sz="4000" noProof="0" dirty="0"/>
              <a:t>1. Introduction</a:t>
            </a:r>
          </a:p>
        </p:txBody>
      </p:sp>
    </p:spTree>
    <p:extLst>
      <p:ext uri="{BB962C8B-B14F-4D97-AF65-F5344CB8AC3E}">
        <p14:creationId xmlns:p14="http://schemas.microsoft.com/office/powerpoint/2010/main" val="2334880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204ADFF-E1DC-6F0D-0E28-5883188A9F22}"/>
              </a:ext>
            </a:extLst>
          </p:cNvPr>
          <p:cNvSpPr>
            <a:spLocks noGrp="1"/>
          </p:cNvSpPr>
          <p:nvPr>
            <p:ph type="title"/>
          </p:nvPr>
        </p:nvSpPr>
        <p:spPr>
          <a:xfrm>
            <a:off x="2416101" y="503876"/>
            <a:ext cx="8905553" cy="716587"/>
          </a:xfrm>
        </p:spPr>
        <p:txBody>
          <a:bodyPr>
            <a:normAutofit fontScale="90000"/>
          </a:bodyPr>
          <a:lstStyle/>
          <a:p>
            <a:r>
              <a:rPr lang="de-DE" dirty="0"/>
              <a:t>Die Forschung des Lehrstuhls für WI und KI im Unternehmen</a:t>
            </a:r>
          </a:p>
        </p:txBody>
      </p:sp>
      <p:sp>
        <p:nvSpPr>
          <p:cNvPr id="5" name="Fußzeilenplatzhalter 4">
            <a:extLst>
              <a:ext uri="{FF2B5EF4-FFF2-40B4-BE49-F238E27FC236}">
                <a16:creationId xmlns:a16="http://schemas.microsoft.com/office/drawing/2014/main" id="{CB2C0F57-A6F2-9AEF-EF12-F6F7304B768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prstClr val="black">
                    <a:tint val="75000"/>
                  </a:prstClr>
                </a:solidFill>
              </a:rPr>
              <a:t>Universität Würzburg</a:t>
            </a:r>
            <a:r>
              <a:rPr kumimoji="0" lang="de-DE" sz="105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rPr>
              <a:t> | Lehrstuhl für Wirtschaftsinformatik &amp; KI im Unternehmen | Gunther Gust</a:t>
            </a:r>
            <a:endParaRPr kumimoji="0" lang="en-US" sz="105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6" name="Foliennummernplatzhalter 5">
            <a:extLst>
              <a:ext uri="{FF2B5EF4-FFF2-40B4-BE49-F238E27FC236}">
                <a16:creationId xmlns:a16="http://schemas.microsoft.com/office/drawing/2014/main" id="{E1D3180E-EC4F-C0FE-73AB-54FE765908E4}"/>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BE8D993-E95F-491F-9987-D09E7E644F2F}" type="slidenum">
              <a:rPr kumimoji="0" lang="en-US" sz="105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 name="Grafik 7">
            <a:extLst>
              <a:ext uri="{FF2B5EF4-FFF2-40B4-BE49-F238E27FC236}">
                <a16:creationId xmlns:a16="http://schemas.microsoft.com/office/drawing/2014/main" id="{8C32712C-8111-F9AC-F16D-D1CBC56ED9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589760" flipV="1">
            <a:off x="2442708" y="5261040"/>
            <a:ext cx="561573" cy="524142"/>
          </a:xfrm>
          <a:prstGeom prst="rect">
            <a:avLst/>
          </a:prstGeom>
        </p:spPr>
      </p:pic>
      <p:grpSp>
        <p:nvGrpSpPr>
          <p:cNvPr id="9" name="Gruppieren 8">
            <a:extLst>
              <a:ext uri="{FF2B5EF4-FFF2-40B4-BE49-F238E27FC236}">
                <a16:creationId xmlns:a16="http://schemas.microsoft.com/office/drawing/2014/main" id="{71ADDCD0-97B4-5B6A-787D-7E024F237219}"/>
              </a:ext>
            </a:extLst>
          </p:cNvPr>
          <p:cNvGrpSpPr/>
          <p:nvPr/>
        </p:nvGrpSpPr>
        <p:grpSpPr>
          <a:xfrm>
            <a:off x="2829653" y="2138182"/>
            <a:ext cx="3780658" cy="3528663"/>
            <a:chOff x="4025611" y="2563957"/>
            <a:chExt cx="1927225" cy="1927225"/>
          </a:xfrm>
        </p:grpSpPr>
        <p:sp>
          <p:nvSpPr>
            <p:cNvPr id="10" name="Oval 26">
              <a:extLst>
                <a:ext uri="{FF2B5EF4-FFF2-40B4-BE49-F238E27FC236}">
                  <a16:creationId xmlns:a16="http://schemas.microsoft.com/office/drawing/2014/main" id="{AA8E3B14-6B72-9C98-5CC8-3B968F701AF2}"/>
                </a:ext>
              </a:extLst>
            </p:cNvPr>
            <p:cNvSpPr>
              <a:spLocks noChangeArrowheads="1"/>
            </p:cNvSpPr>
            <p:nvPr/>
          </p:nvSpPr>
          <p:spPr bwMode="auto">
            <a:xfrm rot="19620000">
              <a:off x="4258974" y="2789382"/>
              <a:ext cx="1466850" cy="1466850"/>
            </a:xfrm>
            <a:prstGeom prst="ellipse">
              <a:avLst/>
            </a:prstGeom>
            <a:solidFill>
              <a:srgbClr val="D8D8D8"/>
            </a:solid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11" name="Rectangle 27">
              <a:extLst>
                <a:ext uri="{FF2B5EF4-FFF2-40B4-BE49-F238E27FC236}">
                  <a16:creationId xmlns:a16="http://schemas.microsoft.com/office/drawing/2014/main" id="{E65EA15E-81C5-8F30-F9EC-DAEBC7E24C50}"/>
                </a:ext>
              </a:extLst>
            </p:cNvPr>
            <p:cNvSpPr>
              <a:spLocks noChangeArrowheads="1"/>
            </p:cNvSpPr>
            <p:nvPr/>
          </p:nvSpPr>
          <p:spPr bwMode="auto">
            <a:xfrm rot="19620000">
              <a:off x="4833649" y="2567132"/>
              <a:ext cx="317500" cy="1911350"/>
            </a:xfrm>
            <a:prstGeom prst="rect">
              <a:avLst/>
            </a:prstGeom>
            <a:solidFill>
              <a:srgbClr val="D8D8D8"/>
            </a:solid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12" name="Rectangle 28">
              <a:extLst>
                <a:ext uri="{FF2B5EF4-FFF2-40B4-BE49-F238E27FC236}">
                  <a16:creationId xmlns:a16="http://schemas.microsoft.com/office/drawing/2014/main" id="{3B7148AC-A6D5-B61C-EE76-53823023FEEF}"/>
                </a:ext>
              </a:extLst>
            </p:cNvPr>
            <p:cNvSpPr>
              <a:spLocks noChangeArrowheads="1"/>
            </p:cNvSpPr>
            <p:nvPr/>
          </p:nvSpPr>
          <p:spPr bwMode="auto">
            <a:xfrm rot="19620000">
              <a:off x="4036724" y="3364057"/>
              <a:ext cx="1911350" cy="317500"/>
            </a:xfrm>
            <a:prstGeom prst="rect">
              <a:avLst/>
            </a:prstGeom>
            <a:solidFill>
              <a:srgbClr val="D8D8D8"/>
            </a:solid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dirty="0">
                <a:ln>
                  <a:noFill/>
                </a:ln>
                <a:solidFill>
                  <a:srgbClr val="000000"/>
                </a:solidFill>
                <a:effectLst/>
                <a:uLnTx/>
                <a:uFillTx/>
                <a:latin typeface="Arial" charset="0"/>
                <a:ea typeface="ヒラギノ角ゴ Pro W3" charset="-128"/>
                <a:cs typeface="+mn-cs"/>
              </a:endParaRPr>
            </a:p>
          </p:txBody>
        </p:sp>
        <p:sp>
          <p:nvSpPr>
            <p:cNvPr id="13" name="Freeform 29">
              <a:extLst>
                <a:ext uri="{FF2B5EF4-FFF2-40B4-BE49-F238E27FC236}">
                  <a16:creationId xmlns:a16="http://schemas.microsoft.com/office/drawing/2014/main" id="{51C43B8B-D124-0577-1548-3AF3B2998A27}"/>
                </a:ext>
              </a:extLst>
            </p:cNvPr>
            <p:cNvSpPr>
              <a:spLocks/>
            </p:cNvSpPr>
            <p:nvPr/>
          </p:nvSpPr>
          <p:spPr bwMode="auto">
            <a:xfrm>
              <a:off x="4639974" y="2563957"/>
              <a:ext cx="698500" cy="1927225"/>
            </a:xfrm>
            <a:custGeom>
              <a:avLst/>
              <a:gdLst>
                <a:gd name="T0" fmla="*/ 250 w 440"/>
                <a:gd name="T1" fmla="*/ 0 h 1214"/>
                <a:gd name="T2" fmla="*/ 439 w 440"/>
                <a:gd name="T3" fmla="*/ 33 h 1214"/>
                <a:gd name="T4" fmla="*/ 185 w 440"/>
                <a:gd name="T5" fmla="*/ 1213 h 1214"/>
                <a:gd name="T6" fmla="*/ 0 w 440"/>
                <a:gd name="T7" fmla="*/ 1166 h 1214"/>
                <a:gd name="T8" fmla="*/ 250 w 440"/>
                <a:gd name="T9" fmla="*/ 0 h 1214"/>
                <a:gd name="T10" fmla="*/ 0 60000 65536"/>
                <a:gd name="T11" fmla="*/ 0 60000 65536"/>
                <a:gd name="T12" fmla="*/ 0 60000 65536"/>
                <a:gd name="T13" fmla="*/ 0 60000 65536"/>
                <a:gd name="T14" fmla="*/ 0 60000 65536"/>
                <a:gd name="T15" fmla="*/ 0 w 440"/>
                <a:gd name="T16" fmla="*/ 0 h 1214"/>
                <a:gd name="T17" fmla="*/ 440 w 440"/>
                <a:gd name="T18" fmla="*/ 1214 h 1214"/>
              </a:gdLst>
              <a:ahLst/>
              <a:cxnLst>
                <a:cxn ang="T10">
                  <a:pos x="T0" y="T1"/>
                </a:cxn>
                <a:cxn ang="T11">
                  <a:pos x="T2" y="T3"/>
                </a:cxn>
                <a:cxn ang="T12">
                  <a:pos x="T4" y="T5"/>
                </a:cxn>
                <a:cxn ang="T13">
                  <a:pos x="T6" y="T7"/>
                </a:cxn>
                <a:cxn ang="T14">
                  <a:pos x="T8" y="T9"/>
                </a:cxn>
              </a:cxnLst>
              <a:rect l="T15" t="T16" r="T17" b="T18"/>
              <a:pathLst>
                <a:path w="440" h="1214">
                  <a:moveTo>
                    <a:pt x="250" y="0"/>
                  </a:moveTo>
                  <a:lnTo>
                    <a:pt x="439" y="33"/>
                  </a:lnTo>
                  <a:lnTo>
                    <a:pt x="185" y="1213"/>
                  </a:lnTo>
                  <a:lnTo>
                    <a:pt x="0" y="1166"/>
                  </a:lnTo>
                  <a:lnTo>
                    <a:pt x="250" y="0"/>
                  </a:lnTo>
                </a:path>
              </a:pathLst>
            </a:custGeom>
            <a:solidFill>
              <a:srgbClr val="D8D8D8"/>
            </a:solid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14" name="Freeform 30">
              <a:extLst>
                <a:ext uri="{FF2B5EF4-FFF2-40B4-BE49-F238E27FC236}">
                  <a16:creationId xmlns:a16="http://schemas.microsoft.com/office/drawing/2014/main" id="{45AE3222-F9CF-5F0C-73E3-035AA9222B70}"/>
                </a:ext>
              </a:extLst>
            </p:cNvPr>
            <p:cNvSpPr>
              <a:spLocks/>
            </p:cNvSpPr>
            <p:nvPr/>
          </p:nvSpPr>
          <p:spPr bwMode="auto">
            <a:xfrm>
              <a:off x="4025611" y="3178320"/>
              <a:ext cx="1927225" cy="698500"/>
            </a:xfrm>
            <a:custGeom>
              <a:avLst/>
              <a:gdLst>
                <a:gd name="T0" fmla="*/ 38 w 1214"/>
                <a:gd name="T1" fmla="*/ 0 h 440"/>
                <a:gd name="T2" fmla="*/ 1213 w 1214"/>
                <a:gd name="T3" fmla="*/ 245 h 440"/>
                <a:gd name="T4" fmla="*/ 1171 w 1214"/>
                <a:gd name="T5" fmla="*/ 439 h 440"/>
                <a:gd name="T6" fmla="*/ 0 w 1214"/>
                <a:gd name="T7" fmla="*/ 180 h 440"/>
                <a:gd name="T8" fmla="*/ 38 w 1214"/>
                <a:gd name="T9" fmla="*/ 0 h 440"/>
                <a:gd name="T10" fmla="*/ 0 60000 65536"/>
                <a:gd name="T11" fmla="*/ 0 60000 65536"/>
                <a:gd name="T12" fmla="*/ 0 60000 65536"/>
                <a:gd name="T13" fmla="*/ 0 60000 65536"/>
                <a:gd name="T14" fmla="*/ 0 60000 65536"/>
                <a:gd name="T15" fmla="*/ 0 w 1214"/>
                <a:gd name="T16" fmla="*/ 0 h 440"/>
                <a:gd name="T17" fmla="*/ 1214 w 1214"/>
                <a:gd name="T18" fmla="*/ 440 h 440"/>
              </a:gdLst>
              <a:ahLst/>
              <a:cxnLst>
                <a:cxn ang="T10">
                  <a:pos x="T0" y="T1"/>
                </a:cxn>
                <a:cxn ang="T11">
                  <a:pos x="T2" y="T3"/>
                </a:cxn>
                <a:cxn ang="T12">
                  <a:pos x="T4" y="T5"/>
                </a:cxn>
                <a:cxn ang="T13">
                  <a:pos x="T6" y="T7"/>
                </a:cxn>
                <a:cxn ang="T14">
                  <a:pos x="T8" y="T9"/>
                </a:cxn>
              </a:cxnLst>
              <a:rect l="T15" t="T16" r="T17" b="T18"/>
              <a:pathLst>
                <a:path w="1214" h="440">
                  <a:moveTo>
                    <a:pt x="38" y="0"/>
                  </a:moveTo>
                  <a:lnTo>
                    <a:pt x="1213" y="245"/>
                  </a:lnTo>
                  <a:lnTo>
                    <a:pt x="1171" y="439"/>
                  </a:lnTo>
                  <a:lnTo>
                    <a:pt x="0" y="180"/>
                  </a:lnTo>
                  <a:lnTo>
                    <a:pt x="38" y="0"/>
                  </a:lnTo>
                </a:path>
              </a:pathLst>
            </a:custGeom>
            <a:solidFill>
              <a:srgbClr val="D8D8D8"/>
            </a:solid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15" name="Oval 31">
              <a:extLst>
                <a:ext uri="{FF2B5EF4-FFF2-40B4-BE49-F238E27FC236}">
                  <a16:creationId xmlns:a16="http://schemas.microsoft.com/office/drawing/2014/main" id="{FB6750D9-C44F-3277-9E63-BCFCC2B03AF5}"/>
                </a:ext>
              </a:extLst>
            </p:cNvPr>
            <p:cNvSpPr>
              <a:spLocks noChangeArrowheads="1"/>
            </p:cNvSpPr>
            <p:nvPr/>
          </p:nvSpPr>
          <p:spPr bwMode="auto">
            <a:xfrm rot="19620000">
              <a:off x="4736811" y="3267220"/>
              <a:ext cx="511175" cy="511175"/>
            </a:xfrm>
            <a:prstGeom prst="ellipse">
              <a:avLst/>
            </a:prstGeom>
            <a:solidFill>
              <a:srgbClr val="D8D8D8"/>
            </a:solid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grpSp>
      <p:grpSp>
        <p:nvGrpSpPr>
          <p:cNvPr id="16" name="Gruppieren 15">
            <a:extLst>
              <a:ext uri="{FF2B5EF4-FFF2-40B4-BE49-F238E27FC236}">
                <a16:creationId xmlns:a16="http://schemas.microsoft.com/office/drawing/2014/main" id="{258E6BE9-5301-CEDA-57EE-A27050C7773C}"/>
              </a:ext>
            </a:extLst>
          </p:cNvPr>
          <p:cNvGrpSpPr>
            <a:grpSpLocks noChangeAspect="1"/>
          </p:cNvGrpSpPr>
          <p:nvPr/>
        </p:nvGrpSpPr>
        <p:grpSpPr>
          <a:xfrm>
            <a:off x="3797087" y="3080251"/>
            <a:ext cx="1965710" cy="962075"/>
            <a:chOff x="3497808" y="2614215"/>
            <a:chExt cx="2486979" cy="1304123"/>
          </a:xfrm>
        </p:grpSpPr>
        <p:pic>
          <p:nvPicPr>
            <p:cNvPr id="17" name="Grafik 16">
              <a:extLst>
                <a:ext uri="{FF2B5EF4-FFF2-40B4-BE49-F238E27FC236}">
                  <a16:creationId xmlns:a16="http://schemas.microsoft.com/office/drawing/2014/main" id="{9CF10DB8-7782-0815-30B7-D0E6D886BF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6170" y="2866467"/>
              <a:ext cx="463823" cy="437732"/>
            </a:xfrm>
            <a:prstGeom prst="rect">
              <a:avLst/>
            </a:prstGeom>
          </p:spPr>
        </p:pic>
        <p:pic>
          <p:nvPicPr>
            <p:cNvPr id="18" name="Grafik 17">
              <a:extLst>
                <a:ext uri="{FF2B5EF4-FFF2-40B4-BE49-F238E27FC236}">
                  <a16:creationId xmlns:a16="http://schemas.microsoft.com/office/drawing/2014/main" id="{A5DF454E-2E3B-5EB1-87EC-F47730B3E3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458968" y="2614215"/>
              <a:ext cx="468344" cy="468344"/>
            </a:xfrm>
            <a:prstGeom prst="rect">
              <a:avLst/>
            </a:prstGeom>
          </p:spPr>
        </p:pic>
        <p:pic>
          <p:nvPicPr>
            <p:cNvPr id="19" name="Grafik 18">
              <a:extLst>
                <a:ext uri="{FF2B5EF4-FFF2-40B4-BE49-F238E27FC236}">
                  <a16:creationId xmlns:a16="http://schemas.microsoft.com/office/drawing/2014/main" id="{42E28189-77A4-C752-803B-5D1C76D131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7808" y="3305108"/>
              <a:ext cx="463823" cy="437732"/>
            </a:xfrm>
            <a:prstGeom prst="rect">
              <a:avLst/>
            </a:prstGeom>
          </p:spPr>
        </p:pic>
        <p:pic>
          <p:nvPicPr>
            <p:cNvPr id="20" name="Grafik 19">
              <a:extLst>
                <a:ext uri="{FF2B5EF4-FFF2-40B4-BE49-F238E27FC236}">
                  <a16:creationId xmlns:a16="http://schemas.microsoft.com/office/drawing/2014/main" id="{CE2A6CB7-4A9D-EA3E-EFA3-102E7F9979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9190" y="3319505"/>
              <a:ext cx="463823" cy="437732"/>
            </a:xfrm>
            <a:prstGeom prst="rect">
              <a:avLst/>
            </a:prstGeom>
          </p:spPr>
        </p:pic>
        <p:pic>
          <p:nvPicPr>
            <p:cNvPr id="21" name="Grafik 20">
              <a:extLst>
                <a:ext uri="{FF2B5EF4-FFF2-40B4-BE49-F238E27FC236}">
                  <a16:creationId xmlns:a16="http://schemas.microsoft.com/office/drawing/2014/main" id="{354736F8-CC56-307D-58A3-AE750E98E0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3680" y="3020089"/>
              <a:ext cx="1271107" cy="898249"/>
            </a:xfrm>
            <a:prstGeom prst="rect">
              <a:avLst/>
            </a:prstGeom>
          </p:spPr>
        </p:pic>
      </p:grpSp>
      <p:sp>
        <p:nvSpPr>
          <p:cNvPr id="22" name="Textfeld 21">
            <a:extLst>
              <a:ext uri="{FF2B5EF4-FFF2-40B4-BE49-F238E27FC236}">
                <a16:creationId xmlns:a16="http://schemas.microsoft.com/office/drawing/2014/main" id="{04F6BEA6-36F0-D76F-C3A3-A7E1F7664177}"/>
              </a:ext>
            </a:extLst>
          </p:cNvPr>
          <p:cNvSpPr txBox="1"/>
          <p:nvPr/>
        </p:nvSpPr>
        <p:spPr bwMode="auto">
          <a:xfrm>
            <a:off x="3784179" y="4631445"/>
            <a:ext cx="1680958" cy="457359"/>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Infrastrukturplanung &amp; betrieb</a:t>
            </a:r>
          </a:p>
        </p:txBody>
      </p:sp>
      <p:grpSp>
        <p:nvGrpSpPr>
          <p:cNvPr id="23" name="Group 4">
            <a:extLst>
              <a:ext uri="{FF2B5EF4-FFF2-40B4-BE49-F238E27FC236}">
                <a16:creationId xmlns:a16="http://schemas.microsoft.com/office/drawing/2014/main" id="{0720E828-80D5-A4E2-C20E-5DC1695D777F}"/>
              </a:ext>
            </a:extLst>
          </p:cNvPr>
          <p:cNvGrpSpPr>
            <a:grpSpLocks/>
          </p:cNvGrpSpPr>
          <p:nvPr/>
        </p:nvGrpSpPr>
        <p:grpSpPr bwMode="auto">
          <a:xfrm>
            <a:off x="1612506" y="3957800"/>
            <a:ext cx="1508240" cy="1407709"/>
            <a:chOff x="1958" y="2188"/>
            <a:chExt cx="968" cy="968"/>
          </a:xfrm>
          <a:solidFill>
            <a:srgbClr val="D8D8D8"/>
          </a:solidFill>
        </p:grpSpPr>
        <p:sp>
          <p:nvSpPr>
            <p:cNvPr id="24" name="Oval 5">
              <a:extLst>
                <a:ext uri="{FF2B5EF4-FFF2-40B4-BE49-F238E27FC236}">
                  <a16:creationId xmlns:a16="http://schemas.microsoft.com/office/drawing/2014/main" id="{D15C3EF8-C461-5C39-7C05-253600374F50}"/>
                </a:ext>
              </a:extLst>
            </p:cNvPr>
            <p:cNvSpPr>
              <a:spLocks noChangeArrowheads="1"/>
            </p:cNvSpPr>
            <p:nvPr/>
          </p:nvSpPr>
          <p:spPr bwMode="auto">
            <a:xfrm rot="-1980000">
              <a:off x="2076" y="2301"/>
              <a:ext cx="736" cy="736"/>
            </a:xfrm>
            <a:prstGeom prst="ellipse">
              <a:avLst/>
            </a:prstGeom>
            <a:grp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25" name="Rectangle 6">
              <a:extLst>
                <a:ext uri="{FF2B5EF4-FFF2-40B4-BE49-F238E27FC236}">
                  <a16:creationId xmlns:a16="http://schemas.microsoft.com/office/drawing/2014/main" id="{9260A962-0AED-0FAF-333F-F6E9D321013F}"/>
                </a:ext>
              </a:extLst>
            </p:cNvPr>
            <p:cNvSpPr>
              <a:spLocks noChangeArrowheads="1"/>
            </p:cNvSpPr>
            <p:nvPr/>
          </p:nvSpPr>
          <p:spPr bwMode="auto">
            <a:xfrm rot="-1980000">
              <a:off x="2364" y="2189"/>
              <a:ext cx="160" cy="960"/>
            </a:xfrm>
            <a:prstGeom prst="rect">
              <a:avLst/>
            </a:prstGeom>
            <a:grp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26" name="Rectangle 7">
              <a:extLst>
                <a:ext uri="{FF2B5EF4-FFF2-40B4-BE49-F238E27FC236}">
                  <a16:creationId xmlns:a16="http://schemas.microsoft.com/office/drawing/2014/main" id="{8D990B3B-4A2C-BABA-F187-19B9CDFA3AAD}"/>
                </a:ext>
              </a:extLst>
            </p:cNvPr>
            <p:cNvSpPr>
              <a:spLocks noChangeArrowheads="1"/>
            </p:cNvSpPr>
            <p:nvPr/>
          </p:nvSpPr>
          <p:spPr bwMode="auto">
            <a:xfrm rot="-1980000">
              <a:off x="1964" y="2589"/>
              <a:ext cx="960" cy="160"/>
            </a:xfrm>
            <a:prstGeom prst="rect">
              <a:avLst/>
            </a:prstGeom>
            <a:grp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27" name="Freeform 8">
              <a:extLst>
                <a:ext uri="{FF2B5EF4-FFF2-40B4-BE49-F238E27FC236}">
                  <a16:creationId xmlns:a16="http://schemas.microsoft.com/office/drawing/2014/main" id="{DAEF799A-C49F-5383-A698-BD2D9DD038D8}"/>
                </a:ext>
              </a:extLst>
            </p:cNvPr>
            <p:cNvSpPr>
              <a:spLocks/>
            </p:cNvSpPr>
            <p:nvPr/>
          </p:nvSpPr>
          <p:spPr bwMode="auto">
            <a:xfrm>
              <a:off x="2267" y="2188"/>
              <a:ext cx="351" cy="968"/>
            </a:xfrm>
            <a:custGeom>
              <a:avLst/>
              <a:gdLst>
                <a:gd name="T0" fmla="*/ 199 w 351"/>
                <a:gd name="T1" fmla="*/ 0 h 968"/>
                <a:gd name="T2" fmla="*/ 350 w 351"/>
                <a:gd name="T3" fmla="*/ 26 h 968"/>
                <a:gd name="T4" fmla="*/ 148 w 351"/>
                <a:gd name="T5" fmla="*/ 967 h 968"/>
                <a:gd name="T6" fmla="*/ 0 w 351"/>
                <a:gd name="T7" fmla="*/ 929 h 968"/>
                <a:gd name="T8" fmla="*/ 199 w 351"/>
                <a:gd name="T9" fmla="*/ 0 h 968"/>
                <a:gd name="T10" fmla="*/ 0 60000 65536"/>
                <a:gd name="T11" fmla="*/ 0 60000 65536"/>
                <a:gd name="T12" fmla="*/ 0 60000 65536"/>
                <a:gd name="T13" fmla="*/ 0 60000 65536"/>
                <a:gd name="T14" fmla="*/ 0 60000 65536"/>
                <a:gd name="T15" fmla="*/ 0 w 351"/>
                <a:gd name="T16" fmla="*/ 0 h 968"/>
                <a:gd name="T17" fmla="*/ 351 w 351"/>
                <a:gd name="T18" fmla="*/ 968 h 968"/>
              </a:gdLst>
              <a:ahLst/>
              <a:cxnLst>
                <a:cxn ang="T10">
                  <a:pos x="T0" y="T1"/>
                </a:cxn>
                <a:cxn ang="T11">
                  <a:pos x="T2" y="T3"/>
                </a:cxn>
                <a:cxn ang="T12">
                  <a:pos x="T4" y="T5"/>
                </a:cxn>
                <a:cxn ang="T13">
                  <a:pos x="T6" y="T7"/>
                </a:cxn>
                <a:cxn ang="T14">
                  <a:pos x="T8" y="T9"/>
                </a:cxn>
              </a:cxnLst>
              <a:rect l="T15" t="T16" r="T17" b="T18"/>
              <a:pathLst>
                <a:path w="351" h="968">
                  <a:moveTo>
                    <a:pt x="199" y="0"/>
                  </a:moveTo>
                  <a:lnTo>
                    <a:pt x="350" y="26"/>
                  </a:lnTo>
                  <a:lnTo>
                    <a:pt x="148" y="967"/>
                  </a:lnTo>
                  <a:lnTo>
                    <a:pt x="0" y="929"/>
                  </a:lnTo>
                  <a:lnTo>
                    <a:pt x="199" y="0"/>
                  </a:lnTo>
                </a:path>
              </a:pathLst>
            </a:custGeom>
            <a:grp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28" name="Freeform 9">
              <a:extLst>
                <a:ext uri="{FF2B5EF4-FFF2-40B4-BE49-F238E27FC236}">
                  <a16:creationId xmlns:a16="http://schemas.microsoft.com/office/drawing/2014/main" id="{91879E77-8A7C-B0D2-6FCC-DA081B0717B7}"/>
                </a:ext>
              </a:extLst>
            </p:cNvPr>
            <p:cNvSpPr>
              <a:spLocks/>
            </p:cNvSpPr>
            <p:nvPr/>
          </p:nvSpPr>
          <p:spPr bwMode="auto">
            <a:xfrm>
              <a:off x="1958" y="2496"/>
              <a:ext cx="968" cy="351"/>
            </a:xfrm>
            <a:custGeom>
              <a:avLst/>
              <a:gdLst>
                <a:gd name="T0" fmla="*/ 31 w 968"/>
                <a:gd name="T1" fmla="*/ 0 h 351"/>
                <a:gd name="T2" fmla="*/ 967 w 968"/>
                <a:gd name="T3" fmla="*/ 195 h 351"/>
                <a:gd name="T4" fmla="*/ 934 w 968"/>
                <a:gd name="T5" fmla="*/ 350 h 351"/>
                <a:gd name="T6" fmla="*/ 0 w 968"/>
                <a:gd name="T7" fmla="*/ 144 h 351"/>
                <a:gd name="T8" fmla="*/ 31 w 968"/>
                <a:gd name="T9" fmla="*/ 0 h 351"/>
                <a:gd name="T10" fmla="*/ 0 60000 65536"/>
                <a:gd name="T11" fmla="*/ 0 60000 65536"/>
                <a:gd name="T12" fmla="*/ 0 60000 65536"/>
                <a:gd name="T13" fmla="*/ 0 60000 65536"/>
                <a:gd name="T14" fmla="*/ 0 60000 65536"/>
                <a:gd name="T15" fmla="*/ 0 w 968"/>
                <a:gd name="T16" fmla="*/ 0 h 351"/>
                <a:gd name="T17" fmla="*/ 968 w 968"/>
                <a:gd name="T18" fmla="*/ 351 h 351"/>
              </a:gdLst>
              <a:ahLst/>
              <a:cxnLst>
                <a:cxn ang="T10">
                  <a:pos x="T0" y="T1"/>
                </a:cxn>
                <a:cxn ang="T11">
                  <a:pos x="T2" y="T3"/>
                </a:cxn>
                <a:cxn ang="T12">
                  <a:pos x="T4" y="T5"/>
                </a:cxn>
                <a:cxn ang="T13">
                  <a:pos x="T6" y="T7"/>
                </a:cxn>
                <a:cxn ang="T14">
                  <a:pos x="T8" y="T9"/>
                </a:cxn>
              </a:cxnLst>
              <a:rect l="T15" t="T16" r="T17" b="T18"/>
              <a:pathLst>
                <a:path w="968" h="351">
                  <a:moveTo>
                    <a:pt x="31" y="0"/>
                  </a:moveTo>
                  <a:lnTo>
                    <a:pt x="967" y="195"/>
                  </a:lnTo>
                  <a:lnTo>
                    <a:pt x="934" y="350"/>
                  </a:lnTo>
                  <a:lnTo>
                    <a:pt x="0" y="144"/>
                  </a:lnTo>
                  <a:lnTo>
                    <a:pt x="31" y="0"/>
                  </a:lnTo>
                </a:path>
              </a:pathLst>
            </a:custGeom>
            <a:grp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29" name="Oval 10">
              <a:extLst>
                <a:ext uri="{FF2B5EF4-FFF2-40B4-BE49-F238E27FC236}">
                  <a16:creationId xmlns:a16="http://schemas.microsoft.com/office/drawing/2014/main" id="{D0040A35-B809-290B-7018-A2812C13FF37}"/>
                </a:ext>
              </a:extLst>
            </p:cNvPr>
            <p:cNvSpPr>
              <a:spLocks noChangeArrowheads="1"/>
            </p:cNvSpPr>
            <p:nvPr/>
          </p:nvSpPr>
          <p:spPr bwMode="auto">
            <a:xfrm rot="-1980000">
              <a:off x="2316" y="2541"/>
              <a:ext cx="256" cy="256"/>
            </a:xfrm>
            <a:prstGeom prst="ellipse">
              <a:avLst/>
            </a:prstGeom>
            <a:grp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grpSp>
      <p:grpSp>
        <p:nvGrpSpPr>
          <p:cNvPr id="30" name="Group 4">
            <a:extLst>
              <a:ext uri="{FF2B5EF4-FFF2-40B4-BE49-F238E27FC236}">
                <a16:creationId xmlns:a16="http://schemas.microsoft.com/office/drawing/2014/main" id="{FE9EEAF4-E02D-AFAF-FBF3-5FC3C9A2153C}"/>
              </a:ext>
            </a:extLst>
          </p:cNvPr>
          <p:cNvGrpSpPr>
            <a:grpSpLocks/>
          </p:cNvGrpSpPr>
          <p:nvPr/>
        </p:nvGrpSpPr>
        <p:grpSpPr bwMode="auto">
          <a:xfrm>
            <a:off x="605632" y="2997998"/>
            <a:ext cx="1508240" cy="1407709"/>
            <a:chOff x="1958" y="2188"/>
            <a:chExt cx="968" cy="968"/>
          </a:xfrm>
          <a:solidFill>
            <a:srgbClr val="D8D8D8"/>
          </a:solidFill>
        </p:grpSpPr>
        <p:sp>
          <p:nvSpPr>
            <p:cNvPr id="31" name="Oval 5">
              <a:extLst>
                <a:ext uri="{FF2B5EF4-FFF2-40B4-BE49-F238E27FC236}">
                  <a16:creationId xmlns:a16="http://schemas.microsoft.com/office/drawing/2014/main" id="{DFD07DDB-9E6C-FBC3-8D66-D2BFDC2ECB9A}"/>
                </a:ext>
              </a:extLst>
            </p:cNvPr>
            <p:cNvSpPr>
              <a:spLocks noChangeArrowheads="1"/>
            </p:cNvSpPr>
            <p:nvPr/>
          </p:nvSpPr>
          <p:spPr bwMode="auto">
            <a:xfrm rot="-1980000">
              <a:off x="2076" y="2301"/>
              <a:ext cx="736" cy="736"/>
            </a:xfrm>
            <a:prstGeom prst="ellipse">
              <a:avLst/>
            </a:prstGeom>
            <a:grp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32" name="Rectangle 6">
              <a:extLst>
                <a:ext uri="{FF2B5EF4-FFF2-40B4-BE49-F238E27FC236}">
                  <a16:creationId xmlns:a16="http://schemas.microsoft.com/office/drawing/2014/main" id="{3D5E2CF9-89EF-27BE-1437-B251D683E0C7}"/>
                </a:ext>
              </a:extLst>
            </p:cNvPr>
            <p:cNvSpPr>
              <a:spLocks noChangeArrowheads="1"/>
            </p:cNvSpPr>
            <p:nvPr/>
          </p:nvSpPr>
          <p:spPr bwMode="auto">
            <a:xfrm rot="-1980000">
              <a:off x="2364" y="2189"/>
              <a:ext cx="160" cy="960"/>
            </a:xfrm>
            <a:prstGeom prst="rect">
              <a:avLst/>
            </a:prstGeom>
            <a:grp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33" name="Rectangle 7">
              <a:extLst>
                <a:ext uri="{FF2B5EF4-FFF2-40B4-BE49-F238E27FC236}">
                  <a16:creationId xmlns:a16="http://schemas.microsoft.com/office/drawing/2014/main" id="{C25E2137-F4F1-BFC8-8367-E3B26B2C2172}"/>
                </a:ext>
              </a:extLst>
            </p:cNvPr>
            <p:cNvSpPr>
              <a:spLocks noChangeArrowheads="1"/>
            </p:cNvSpPr>
            <p:nvPr/>
          </p:nvSpPr>
          <p:spPr bwMode="auto">
            <a:xfrm rot="-1980000">
              <a:off x="1964" y="2589"/>
              <a:ext cx="960" cy="160"/>
            </a:xfrm>
            <a:prstGeom prst="rect">
              <a:avLst/>
            </a:prstGeom>
            <a:grpFill/>
            <a:ln w="9525">
              <a:noFill/>
              <a:miter lim="800000"/>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34" name="Freeform 8">
              <a:extLst>
                <a:ext uri="{FF2B5EF4-FFF2-40B4-BE49-F238E27FC236}">
                  <a16:creationId xmlns:a16="http://schemas.microsoft.com/office/drawing/2014/main" id="{D48DB9EF-7D11-B5C3-E3C5-65169A48A529}"/>
                </a:ext>
              </a:extLst>
            </p:cNvPr>
            <p:cNvSpPr>
              <a:spLocks/>
            </p:cNvSpPr>
            <p:nvPr/>
          </p:nvSpPr>
          <p:spPr bwMode="auto">
            <a:xfrm>
              <a:off x="2267" y="2188"/>
              <a:ext cx="351" cy="968"/>
            </a:xfrm>
            <a:custGeom>
              <a:avLst/>
              <a:gdLst>
                <a:gd name="T0" fmla="*/ 199 w 351"/>
                <a:gd name="T1" fmla="*/ 0 h 968"/>
                <a:gd name="T2" fmla="*/ 350 w 351"/>
                <a:gd name="T3" fmla="*/ 26 h 968"/>
                <a:gd name="T4" fmla="*/ 148 w 351"/>
                <a:gd name="T5" fmla="*/ 967 h 968"/>
                <a:gd name="T6" fmla="*/ 0 w 351"/>
                <a:gd name="T7" fmla="*/ 929 h 968"/>
                <a:gd name="T8" fmla="*/ 199 w 351"/>
                <a:gd name="T9" fmla="*/ 0 h 968"/>
                <a:gd name="T10" fmla="*/ 0 60000 65536"/>
                <a:gd name="T11" fmla="*/ 0 60000 65536"/>
                <a:gd name="T12" fmla="*/ 0 60000 65536"/>
                <a:gd name="T13" fmla="*/ 0 60000 65536"/>
                <a:gd name="T14" fmla="*/ 0 60000 65536"/>
                <a:gd name="T15" fmla="*/ 0 w 351"/>
                <a:gd name="T16" fmla="*/ 0 h 968"/>
                <a:gd name="T17" fmla="*/ 351 w 351"/>
                <a:gd name="T18" fmla="*/ 968 h 968"/>
              </a:gdLst>
              <a:ahLst/>
              <a:cxnLst>
                <a:cxn ang="T10">
                  <a:pos x="T0" y="T1"/>
                </a:cxn>
                <a:cxn ang="T11">
                  <a:pos x="T2" y="T3"/>
                </a:cxn>
                <a:cxn ang="T12">
                  <a:pos x="T4" y="T5"/>
                </a:cxn>
                <a:cxn ang="T13">
                  <a:pos x="T6" y="T7"/>
                </a:cxn>
                <a:cxn ang="T14">
                  <a:pos x="T8" y="T9"/>
                </a:cxn>
              </a:cxnLst>
              <a:rect l="T15" t="T16" r="T17" b="T18"/>
              <a:pathLst>
                <a:path w="351" h="968">
                  <a:moveTo>
                    <a:pt x="199" y="0"/>
                  </a:moveTo>
                  <a:lnTo>
                    <a:pt x="350" y="26"/>
                  </a:lnTo>
                  <a:lnTo>
                    <a:pt x="148" y="967"/>
                  </a:lnTo>
                  <a:lnTo>
                    <a:pt x="0" y="929"/>
                  </a:lnTo>
                  <a:lnTo>
                    <a:pt x="199" y="0"/>
                  </a:lnTo>
                </a:path>
              </a:pathLst>
            </a:custGeom>
            <a:grp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35" name="Freeform 9">
              <a:extLst>
                <a:ext uri="{FF2B5EF4-FFF2-40B4-BE49-F238E27FC236}">
                  <a16:creationId xmlns:a16="http://schemas.microsoft.com/office/drawing/2014/main" id="{5C1309BF-7DE9-942F-954C-78A1821CB4A0}"/>
                </a:ext>
              </a:extLst>
            </p:cNvPr>
            <p:cNvSpPr>
              <a:spLocks/>
            </p:cNvSpPr>
            <p:nvPr/>
          </p:nvSpPr>
          <p:spPr bwMode="auto">
            <a:xfrm>
              <a:off x="1958" y="2496"/>
              <a:ext cx="968" cy="351"/>
            </a:xfrm>
            <a:custGeom>
              <a:avLst/>
              <a:gdLst>
                <a:gd name="T0" fmla="*/ 31 w 968"/>
                <a:gd name="T1" fmla="*/ 0 h 351"/>
                <a:gd name="T2" fmla="*/ 967 w 968"/>
                <a:gd name="T3" fmla="*/ 195 h 351"/>
                <a:gd name="T4" fmla="*/ 934 w 968"/>
                <a:gd name="T5" fmla="*/ 350 h 351"/>
                <a:gd name="T6" fmla="*/ 0 w 968"/>
                <a:gd name="T7" fmla="*/ 144 h 351"/>
                <a:gd name="T8" fmla="*/ 31 w 968"/>
                <a:gd name="T9" fmla="*/ 0 h 351"/>
                <a:gd name="T10" fmla="*/ 0 60000 65536"/>
                <a:gd name="T11" fmla="*/ 0 60000 65536"/>
                <a:gd name="T12" fmla="*/ 0 60000 65536"/>
                <a:gd name="T13" fmla="*/ 0 60000 65536"/>
                <a:gd name="T14" fmla="*/ 0 60000 65536"/>
                <a:gd name="T15" fmla="*/ 0 w 968"/>
                <a:gd name="T16" fmla="*/ 0 h 351"/>
                <a:gd name="T17" fmla="*/ 968 w 968"/>
                <a:gd name="T18" fmla="*/ 351 h 351"/>
              </a:gdLst>
              <a:ahLst/>
              <a:cxnLst>
                <a:cxn ang="T10">
                  <a:pos x="T0" y="T1"/>
                </a:cxn>
                <a:cxn ang="T11">
                  <a:pos x="T2" y="T3"/>
                </a:cxn>
                <a:cxn ang="T12">
                  <a:pos x="T4" y="T5"/>
                </a:cxn>
                <a:cxn ang="T13">
                  <a:pos x="T6" y="T7"/>
                </a:cxn>
                <a:cxn ang="T14">
                  <a:pos x="T8" y="T9"/>
                </a:cxn>
              </a:cxnLst>
              <a:rect l="T15" t="T16" r="T17" b="T18"/>
              <a:pathLst>
                <a:path w="968" h="351">
                  <a:moveTo>
                    <a:pt x="31" y="0"/>
                  </a:moveTo>
                  <a:lnTo>
                    <a:pt x="967" y="195"/>
                  </a:lnTo>
                  <a:lnTo>
                    <a:pt x="934" y="350"/>
                  </a:lnTo>
                  <a:lnTo>
                    <a:pt x="0" y="144"/>
                  </a:lnTo>
                  <a:lnTo>
                    <a:pt x="31" y="0"/>
                  </a:lnTo>
                </a:path>
              </a:pathLst>
            </a:custGeom>
            <a:grpFill/>
            <a:ln w="9525" cap="rnd">
              <a:noFill/>
              <a:round/>
              <a:headEnd/>
              <a:tailEnd/>
            </a:ln>
          </p:spPr>
          <p:txBody>
            <a:bodyP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sp>
          <p:nvSpPr>
            <p:cNvPr id="36" name="Oval 10">
              <a:extLst>
                <a:ext uri="{FF2B5EF4-FFF2-40B4-BE49-F238E27FC236}">
                  <a16:creationId xmlns:a16="http://schemas.microsoft.com/office/drawing/2014/main" id="{F9512FED-7046-E3A1-39C2-F6FE2D4BE7BF}"/>
                </a:ext>
              </a:extLst>
            </p:cNvPr>
            <p:cNvSpPr>
              <a:spLocks noChangeArrowheads="1"/>
            </p:cNvSpPr>
            <p:nvPr/>
          </p:nvSpPr>
          <p:spPr bwMode="auto">
            <a:xfrm rot="-1980000">
              <a:off x="2316" y="2541"/>
              <a:ext cx="256" cy="256"/>
            </a:xfrm>
            <a:prstGeom prst="ellipse">
              <a:avLst/>
            </a:prstGeom>
            <a:grpFill/>
            <a:ln w="9525">
              <a:noFill/>
              <a:round/>
              <a:headEnd/>
              <a:tailEnd/>
            </a:ln>
          </p:spPr>
          <p:txBody>
            <a:bodyPr wrap="none" anchor="ctr"/>
            <a:lstStyle/>
            <a:p>
              <a:pPr marL="0" marR="0" lvl="0" indent="0" algn="ctr" defTabSz="914400" eaLnBrk="1" fontAlgn="auto" latinLnBrk="0" hangingPunct="1">
                <a:lnSpc>
                  <a:spcPct val="100000"/>
                </a:lnSpc>
                <a:spcBef>
                  <a:spcPct val="20000"/>
                </a:spcBef>
                <a:spcAft>
                  <a:spcPts val="0"/>
                </a:spcAft>
                <a:buClr>
                  <a:srgbClr val="D8D8D8"/>
                </a:buClr>
                <a:buSzPct val="150000"/>
                <a:buFont typeface="Wingdings" charset="2"/>
                <a:buChar char="§"/>
                <a:tabLst/>
                <a:defRPr/>
              </a:pPr>
              <a:endParaRPr kumimoji="0" lang="de-DE" sz="1800" b="0" i="0" u="none" strike="noStrike" kern="0" cap="none" spc="0" normalizeH="0" baseline="0" noProof="0">
                <a:ln>
                  <a:noFill/>
                </a:ln>
                <a:solidFill>
                  <a:srgbClr val="000000"/>
                </a:solidFill>
                <a:effectLst/>
                <a:uLnTx/>
                <a:uFillTx/>
                <a:latin typeface="Arial" charset="0"/>
                <a:ea typeface="ヒラギノ角ゴ Pro W3" charset="-128"/>
                <a:cs typeface="+mn-cs"/>
              </a:endParaRPr>
            </a:p>
          </p:txBody>
        </p:sp>
      </p:grpSp>
      <p:pic>
        <p:nvPicPr>
          <p:cNvPr id="38" name="Grafik 37">
            <a:extLst>
              <a:ext uri="{FF2B5EF4-FFF2-40B4-BE49-F238E27FC236}">
                <a16:creationId xmlns:a16="http://schemas.microsoft.com/office/drawing/2014/main" id="{28FE2A56-5A26-844A-340A-F94EB7D610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6222598">
            <a:off x="2021121" y="3312428"/>
            <a:ext cx="523195" cy="560558"/>
          </a:xfrm>
          <a:prstGeom prst="rect">
            <a:avLst/>
          </a:prstGeom>
        </p:spPr>
      </p:pic>
      <p:pic>
        <p:nvPicPr>
          <p:cNvPr id="39" name="Grafik 38">
            <a:extLst>
              <a:ext uri="{FF2B5EF4-FFF2-40B4-BE49-F238E27FC236}">
                <a16:creationId xmlns:a16="http://schemas.microsoft.com/office/drawing/2014/main" id="{229D668E-E454-5BC1-F623-B71E0BB4D7C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812928">
            <a:off x="4022570" y="1756356"/>
            <a:ext cx="560558" cy="523195"/>
          </a:xfrm>
          <a:prstGeom prst="rect">
            <a:avLst/>
          </a:prstGeom>
        </p:spPr>
      </p:pic>
      <p:sp>
        <p:nvSpPr>
          <p:cNvPr id="40" name="Textfeld 39">
            <a:extLst>
              <a:ext uri="{FF2B5EF4-FFF2-40B4-BE49-F238E27FC236}">
                <a16:creationId xmlns:a16="http://schemas.microsoft.com/office/drawing/2014/main" id="{8430227F-9100-E6DD-F96C-78DD6291102B}"/>
              </a:ext>
            </a:extLst>
          </p:cNvPr>
          <p:cNvSpPr txBox="1"/>
          <p:nvPr/>
        </p:nvSpPr>
        <p:spPr bwMode="auto">
          <a:xfrm>
            <a:off x="797072" y="3326371"/>
            <a:ext cx="1107088" cy="420192"/>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Wirtschafts-informatik</a:t>
            </a:r>
          </a:p>
          <a:p>
            <a:pPr marL="72000" algn="ct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Design </a:t>
            </a:r>
            <a:r>
              <a:rPr lang="de-DE" sz="1050" dirty="0" err="1">
                <a:solidFill>
                  <a:srgbClr val="000000"/>
                </a:solidFill>
                <a:latin typeface="Arial"/>
                <a:ea typeface="ヒラギノ角ゴ Pro W3" charset="-128"/>
                <a:cs typeface="ヒラギノ角ゴ Pro W3" charset="-128"/>
              </a:rPr>
              <a:t>of</a:t>
            </a:r>
            <a:r>
              <a:rPr lang="de-DE" sz="1050" dirty="0">
                <a:solidFill>
                  <a:srgbClr val="000000"/>
                </a:solidFill>
                <a:latin typeface="Arial"/>
                <a:ea typeface="ヒラギノ角ゴ Pro W3" charset="-128"/>
                <a:cs typeface="ヒラギノ角ゴ Pro W3" charset="-128"/>
              </a:rPr>
              <a:t> IS</a:t>
            </a:r>
          </a:p>
        </p:txBody>
      </p:sp>
      <p:sp>
        <p:nvSpPr>
          <p:cNvPr id="41" name="Textfeld 40">
            <a:extLst>
              <a:ext uri="{FF2B5EF4-FFF2-40B4-BE49-F238E27FC236}">
                <a16:creationId xmlns:a16="http://schemas.microsoft.com/office/drawing/2014/main" id="{0378155D-EBB8-E5C2-647C-D2F729434CEC}"/>
              </a:ext>
            </a:extLst>
          </p:cNvPr>
          <p:cNvSpPr txBox="1"/>
          <p:nvPr/>
        </p:nvSpPr>
        <p:spPr bwMode="auto">
          <a:xfrm>
            <a:off x="1864324" y="4284457"/>
            <a:ext cx="975593" cy="420192"/>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Data Analytics  </a:t>
            </a:r>
          </a:p>
          <a:p>
            <a:pPr marL="72000" algn="ct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Optimierung</a:t>
            </a:r>
          </a:p>
          <a:p>
            <a:pPr marL="72000" algn="ctr" defTabSz="0" eaLnBrk="0" hangingPunct="0">
              <a:spcBef>
                <a:spcPts val="200"/>
              </a:spcBef>
              <a:spcAft>
                <a:spcPts val="200"/>
              </a:spcAft>
              <a:buClr>
                <a:srgbClr val="FE6400"/>
              </a:buClr>
            </a:pPr>
            <a:r>
              <a:rPr lang="de-DE" sz="1050" dirty="0" err="1">
                <a:solidFill>
                  <a:srgbClr val="000000"/>
                </a:solidFill>
                <a:latin typeface="Arial"/>
                <a:ea typeface="ヒラギノ角ゴ Pro W3" charset="-128"/>
                <a:cs typeface="ヒラギノ角ゴ Pro W3" charset="-128"/>
              </a:rPr>
              <a:t>Machine</a:t>
            </a:r>
            <a:r>
              <a:rPr lang="de-DE" sz="1050" dirty="0">
                <a:solidFill>
                  <a:srgbClr val="000000"/>
                </a:solidFill>
                <a:latin typeface="Arial"/>
                <a:ea typeface="ヒラギノ角ゴ Pro W3" charset="-128"/>
                <a:cs typeface="ヒラギノ角ゴ Pro W3" charset="-128"/>
              </a:rPr>
              <a:t> Learning</a:t>
            </a:r>
          </a:p>
        </p:txBody>
      </p:sp>
      <p:sp>
        <p:nvSpPr>
          <p:cNvPr id="42" name="Textfeld 41">
            <a:extLst>
              <a:ext uri="{FF2B5EF4-FFF2-40B4-BE49-F238E27FC236}">
                <a16:creationId xmlns:a16="http://schemas.microsoft.com/office/drawing/2014/main" id="{EA077A9B-8149-7718-9CC2-74043BD7CD6A}"/>
              </a:ext>
            </a:extLst>
          </p:cNvPr>
          <p:cNvSpPr txBox="1"/>
          <p:nvPr/>
        </p:nvSpPr>
        <p:spPr bwMode="auto">
          <a:xfrm>
            <a:off x="255238" y="2566717"/>
            <a:ext cx="1357267" cy="429826"/>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200" b="1" dirty="0">
                <a:solidFill>
                  <a:srgbClr val="004A97"/>
                </a:solidFill>
                <a:latin typeface="Arial"/>
                <a:ea typeface="ヒラギノ角ゴ Pro W3" charset="-128"/>
                <a:cs typeface="ヒラギノ角ゴ Pro W3" charset="-128"/>
              </a:rPr>
              <a:t>1. Theoretische Einbettung </a:t>
            </a:r>
          </a:p>
        </p:txBody>
      </p:sp>
      <p:sp>
        <p:nvSpPr>
          <p:cNvPr id="43" name="Textfeld 42">
            <a:extLst>
              <a:ext uri="{FF2B5EF4-FFF2-40B4-BE49-F238E27FC236}">
                <a16:creationId xmlns:a16="http://schemas.microsoft.com/office/drawing/2014/main" id="{69916BDF-FF22-0DD7-4AEA-2A4FCC2CF4C8}"/>
              </a:ext>
            </a:extLst>
          </p:cNvPr>
          <p:cNvSpPr txBox="1"/>
          <p:nvPr/>
        </p:nvSpPr>
        <p:spPr bwMode="auto">
          <a:xfrm>
            <a:off x="450422" y="5217685"/>
            <a:ext cx="1570105" cy="690589"/>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200" b="1" dirty="0">
                <a:solidFill>
                  <a:srgbClr val="004A97"/>
                </a:solidFill>
                <a:latin typeface="Arial"/>
                <a:ea typeface="ヒラギノ角ゴ Pro W3" charset="-128"/>
                <a:cs typeface="ヒラギノ角ゴ Pro W3" charset="-128"/>
              </a:rPr>
              <a:t>2. Forschungs-methoden </a:t>
            </a:r>
            <a:endParaRPr lang="de-DE" sz="1200" dirty="0">
              <a:solidFill>
                <a:srgbClr val="004A97"/>
              </a:solidFill>
              <a:latin typeface="Arial"/>
              <a:ea typeface="ヒラギノ角ゴ Pro W3" charset="-128"/>
              <a:cs typeface="ヒラギノ角ゴ Pro W3" charset="-128"/>
            </a:endParaRPr>
          </a:p>
        </p:txBody>
      </p:sp>
      <p:sp>
        <p:nvSpPr>
          <p:cNvPr id="44" name="Textfeld 43">
            <a:extLst>
              <a:ext uri="{FF2B5EF4-FFF2-40B4-BE49-F238E27FC236}">
                <a16:creationId xmlns:a16="http://schemas.microsoft.com/office/drawing/2014/main" id="{98B689E1-7D6D-7B0F-5681-9DDED779E36C}"/>
              </a:ext>
            </a:extLst>
          </p:cNvPr>
          <p:cNvSpPr txBox="1"/>
          <p:nvPr/>
        </p:nvSpPr>
        <p:spPr bwMode="auto">
          <a:xfrm>
            <a:off x="1910578" y="1748775"/>
            <a:ext cx="2337902" cy="666489"/>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200" b="1" dirty="0">
                <a:solidFill>
                  <a:srgbClr val="004A97"/>
                </a:solidFill>
                <a:latin typeface="Arial"/>
                <a:ea typeface="ヒラギノ角ゴ Pro W3" charset="-128"/>
                <a:cs typeface="ヒラギノ角ゴ Pro W3" charset="-128"/>
              </a:rPr>
              <a:t>3. Domänen</a:t>
            </a:r>
          </a:p>
        </p:txBody>
      </p:sp>
      <p:sp>
        <p:nvSpPr>
          <p:cNvPr id="45" name="Textfeld 44">
            <a:extLst>
              <a:ext uri="{FF2B5EF4-FFF2-40B4-BE49-F238E27FC236}">
                <a16:creationId xmlns:a16="http://schemas.microsoft.com/office/drawing/2014/main" id="{CF1291CF-0B69-BE62-B561-5E5FACC4B48E}"/>
              </a:ext>
            </a:extLst>
          </p:cNvPr>
          <p:cNvSpPr txBox="1"/>
          <p:nvPr/>
        </p:nvSpPr>
        <p:spPr bwMode="auto">
          <a:xfrm>
            <a:off x="4090977" y="2807068"/>
            <a:ext cx="1301198" cy="248003"/>
          </a:xfrm>
          <a:prstGeom prst="rect">
            <a:avLst/>
          </a:prstGeom>
          <a:noFill/>
          <a:ln w="9525">
            <a:noFill/>
            <a:miter lim="800000"/>
            <a:headEnd/>
            <a:tailEnd/>
          </a:ln>
        </p:spPr>
        <p:txBody>
          <a:bodyPr vert="horz" wrap="non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200" dirty="0">
                <a:solidFill>
                  <a:srgbClr val="000000"/>
                </a:solidFill>
                <a:latin typeface="Arial"/>
                <a:ea typeface="ヒラギノ角ゴ Pro W3" charset="-128"/>
                <a:cs typeface="ヒラギノ角ゴ Pro W3" charset="-128"/>
              </a:rPr>
              <a:t>Digitale Transformation</a:t>
            </a:r>
          </a:p>
        </p:txBody>
      </p:sp>
      <p:sp>
        <p:nvSpPr>
          <p:cNvPr id="46" name="Textfeld 45">
            <a:extLst>
              <a:ext uri="{FF2B5EF4-FFF2-40B4-BE49-F238E27FC236}">
                <a16:creationId xmlns:a16="http://schemas.microsoft.com/office/drawing/2014/main" id="{35AC24B2-4214-53CC-3006-ED36586F0819}"/>
              </a:ext>
            </a:extLst>
          </p:cNvPr>
          <p:cNvSpPr txBox="1"/>
          <p:nvPr/>
        </p:nvSpPr>
        <p:spPr bwMode="auto">
          <a:xfrm>
            <a:off x="4030890" y="3931354"/>
            <a:ext cx="1301198" cy="248003"/>
          </a:xfrm>
          <a:prstGeom prst="rect">
            <a:avLst/>
          </a:prstGeom>
          <a:noFill/>
          <a:ln w="9525">
            <a:noFill/>
            <a:miter lim="800000"/>
            <a:headEnd/>
            <a:tailEnd/>
          </a:ln>
        </p:spPr>
        <p:txBody>
          <a:bodyPr vert="horz" wrap="none" lIns="0" tIns="36000" rIns="0" bIns="36000" numCol="1" rtlCol="0" anchor="t" anchorCtr="0" compatLnSpc="1">
            <a:prstTxWarp prst="textNoShape">
              <a:avLst/>
            </a:prstTxWarp>
            <a:noAutofit/>
          </a:bodyPr>
          <a:lstStyle/>
          <a:p>
            <a:pPr marL="72000" algn="ctr" defTabSz="0" eaLnBrk="0" hangingPunct="0">
              <a:spcBef>
                <a:spcPts val="200"/>
              </a:spcBef>
              <a:spcAft>
                <a:spcPts val="200"/>
              </a:spcAft>
              <a:buClr>
                <a:srgbClr val="FE6400"/>
              </a:buClr>
            </a:pPr>
            <a:r>
              <a:rPr lang="de-DE" sz="1600" b="1" dirty="0">
                <a:solidFill>
                  <a:srgbClr val="000000"/>
                </a:solidFill>
                <a:latin typeface="Arial"/>
                <a:ea typeface="ヒラギノ角ゴ Pro W3" charset="-128"/>
                <a:cs typeface="ヒラギノ角ゴ Pro W3" charset="-128"/>
              </a:rPr>
              <a:t>Smart Cities and Industries</a:t>
            </a:r>
          </a:p>
        </p:txBody>
      </p:sp>
      <p:sp>
        <p:nvSpPr>
          <p:cNvPr id="47" name="Textfeld 46">
            <a:extLst>
              <a:ext uri="{FF2B5EF4-FFF2-40B4-BE49-F238E27FC236}">
                <a16:creationId xmlns:a16="http://schemas.microsoft.com/office/drawing/2014/main" id="{D2CA3FED-3569-176B-7E27-A91A79C01D2C}"/>
              </a:ext>
            </a:extLst>
          </p:cNvPr>
          <p:cNvSpPr txBox="1"/>
          <p:nvPr/>
        </p:nvSpPr>
        <p:spPr bwMode="auto">
          <a:xfrm>
            <a:off x="4751566" y="4356184"/>
            <a:ext cx="1172397" cy="231225"/>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Internet </a:t>
            </a:r>
            <a:r>
              <a:rPr lang="de-DE" sz="1050" dirty="0" err="1">
                <a:solidFill>
                  <a:srgbClr val="000000"/>
                </a:solidFill>
                <a:latin typeface="Arial"/>
                <a:ea typeface="ヒラギノ角ゴ Pro W3" charset="-128"/>
                <a:cs typeface="ヒラギノ角ゴ Pro W3" charset="-128"/>
              </a:rPr>
              <a:t>of</a:t>
            </a:r>
            <a:r>
              <a:rPr lang="de-DE" sz="1050" dirty="0">
                <a:solidFill>
                  <a:srgbClr val="000000"/>
                </a:solidFill>
                <a:latin typeface="Arial"/>
                <a:ea typeface="ヒラギノ角ゴ Pro W3" charset="-128"/>
                <a:cs typeface="ヒラギノ角ゴ Pro W3" charset="-128"/>
              </a:rPr>
              <a:t> Things</a:t>
            </a:r>
          </a:p>
        </p:txBody>
      </p:sp>
      <p:sp>
        <p:nvSpPr>
          <p:cNvPr id="48" name="Rechteck 47">
            <a:extLst>
              <a:ext uri="{FF2B5EF4-FFF2-40B4-BE49-F238E27FC236}">
                <a16:creationId xmlns:a16="http://schemas.microsoft.com/office/drawing/2014/main" id="{0A414178-6CA9-FBC0-3098-2868382E00B2}"/>
              </a:ext>
            </a:extLst>
          </p:cNvPr>
          <p:cNvSpPr/>
          <p:nvPr/>
        </p:nvSpPr>
        <p:spPr>
          <a:xfrm>
            <a:off x="3528760" y="4385168"/>
            <a:ext cx="760465" cy="253916"/>
          </a:xfrm>
          <a:prstGeom prst="rect">
            <a:avLst/>
          </a:prstGeom>
        </p:spPr>
        <p:txBody>
          <a:bodyPr wrap="none">
            <a:spAutoFit/>
          </a:bodyPr>
          <a:lstStyle/>
          <a:p>
            <a:pPr marL="72000" lvl="0"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Mobilität</a:t>
            </a:r>
          </a:p>
        </p:txBody>
      </p:sp>
      <p:sp>
        <p:nvSpPr>
          <p:cNvPr id="51" name="Textfeld 50">
            <a:extLst>
              <a:ext uri="{FF2B5EF4-FFF2-40B4-BE49-F238E27FC236}">
                <a16:creationId xmlns:a16="http://schemas.microsoft.com/office/drawing/2014/main" id="{CC360802-AD32-E8CA-A853-E5FAA8A926F2}"/>
              </a:ext>
            </a:extLst>
          </p:cNvPr>
          <p:cNvSpPr txBox="1"/>
          <p:nvPr/>
        </p:nvSpPr>
        <p:spPr bwMode="auto">
          <a:xfrm>
            <a:off x="4808128" y="4174026"/>
            <a:ext cx="1172397" cy="227015"/>
          </a:xfrm>
          <a:prstGeom prst="rect">
            <a:avLst/>
          </a:prstGeom>
          <a:noFill/>
          <a:ln w="9525">
            <a:noFill/>
            <a:miter lim="800000"/>
            <a:headEnd/>
            <a:tailEnd/>
          </a:ln>
        </p:spPr>
        <p:txBody>
          <a:bodyPr vert="horz" wrap="square" lIns="0" tIns="36000" rIns="0" bIns="36000" numCol="1" rtlCol="0" anchor="t" anchorCtr="0" compatLnSpc="1">
            <a:prstTxWarp prst="textNoShape">
              <a:avLst/>
            </a:prstTxWarp>
            <a:noAutofit/>
          </a:bodyPr>
          <a:lstStyle/>
          <a:p>
            <a:pPr marL="72000" algn="r"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Industrie 4.0</a:t>
            </a:r>
          </a:p>
          <a:p>
            <a:pPr marL="72000" algn="r" defTabSz="0" eaLnBrk="0" hangingPunct="0">
              <a:spcBef>
                <a:spcPts val="200"/>
              </a:spcBef>
              <a:spcAft>
                <a:spcPts val="200"/>
              </a:spcAft>
              <a:buClr>
                <a:srgbClr val="FE6400"/>
              </a:buClr>
            </a:pPr>
            <a:endParaRPr lang="de-DE" sz="1050" dirty="0">
              <a:solidFill>
                <a:srgbClr val="000000"/>
              </a:solidFill>
              <a:latin typeface="Arial"/>
              <a:ea typeface="ヒラギノ角ゴ Pro W3" charset="-128"/>
              <a:cs typeface="ヒラギノ角ゴ Pro W3" charset="-128"/>
            </a:endParaRPr>
          </a:p>
        </p:txBody>
      </p:sp>
      <p:sp>
        <p:nvSpPr>
          <p:cNvPr id="52" name="Rechteck 51">
            <a:extLst>
              <a:ext uri="{FF2B5EF4-FFF2-40B4-BE49-F238E27FC236}">
                <a16:creationId xmlns:a16="http://schemas.microsoft.com/office/drawing/2014/main" id="{C9CE3BBB-0BAF-E99B-F860-9F2EE9676BAA}"/>
              </a:ext>
            </a:extLst>
          </p:cNvPr>
          <p:cNvSpPr/>
          <p:nvPr/>
        </p:nvSpPr>
        <p:spPr>
          <a:xfrm>
            <a:off x="3443964" y="4174026"/>
            <a:ext cx="723596" cy="253916"/>
          </a:xfrm>
          <a:prstGeom prst="rect">
            <a:avLst/>
          </a:prstGeom>
        </p:spPr>
        <p:txBody>
          <a:bodyPr wrap="none">
            <a:spAutoFit/>
          </a:bodyPr>
          <a:lstStyle/>
          <a:p>
            <a:pPr marL="72000" lvl="0" defTabSz="0" eaLnBrk="0" hangingPunct="0">
              <a:spcBef>
                <a:spcPts val="200"/>
              </a:spcBef>
              <a:spcAft>
                <a:spcPts val="200"/>
              </a:spcAft>
              <a:buClr>
                <a:srgbClr val="FE6400"/>
              </a:buClr>
            </a:pPr>
            <a:r>
              <a:rPr lang="de-DE" sz="1050" dirty="0">
                <a:solidFill>
                  <a:srgbClr val="000000"/>
                </a:solidFill>
                <a:latin typeface="Arial"/>
                <a:ea typeface="ヒラギノ角ゴ Pro W3" charset="-128"/>
                <a:cs typeface="ヒラギノ角ゴ Pro W3" charset="-128"/>
              </a:rPr>
              <a:t>Energie</a:t>
            </a:r>
          </a:p>
        </p:txBody>
      </p:sp>
      <p:pic>
        <p:nvPicPr>
          <p:cNvPr id="55" name="Picture 4">
            <a:extLst>
              <a:ext uri="{FF2B5EF4-FFF2-40B4-BE49-F238E27FC236}">
                <a16:creationId xmlns:a16="http://schemas.microsoft.com/office/drawing/2014/main" id="{129CF0A1-BA53-EEE7-60AC-FAF1D833D4B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06529" y="6314938"/>
            <a:ext cx="1319320" cy="447945"/>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561528B0-4A4B-7819-E560-3FC7A1A2ED08}"/>
              </a:ext>
            </a:extLst>
          </p:cNvPr>
          <p:cNvSpPr txBox="1"/>
          <p:nvPr/>
        </p:nvSpPr>
        <p:spPr>
          <a:xfrm>
            <a:off x="6761298" y="1504065"/>
            <a:ext cx="4987454" cy="2923877"/>
          </a:xfrm>
          <a:prstGeom prst="rect">
            <a:avLst/>
          </a:prstGeom>
          <a:noFill/>
        </p:spPr>
        <p:txBody>
          <a:bodyPr wrap="square">
            <a:spAutoFit/>
          </a:bodyPr>
          <a:lstStyle/>
          <a:p>
            <a:r>
              <a:rPr lang="de-DE" b="1" dirty="0">
                <a:latin typeface="Calibri" panose="020F0502020204030204" pitchFamily="34" charset="0"/>
                <a:ea typeface="Aptos" panose="020B0004020202020204" pitchFamily="34" charset="0"/>
              </a:rPr>
              <a:t>Aktuelle Projekte und Themen (Auswahl)</a:t>
            </a:r>
          </a:p>
          <a:p>
            <a:endParaRPr lang="de-DE" b="1" dirty="0">
              <a:solidFill>
                <a:schemeClr val="bg1"/>
              </a:solidFill>
              <a:effectLst/>
              <a:latin typeface="Calibri" panose="020F0502020204030204" pitchFamily="34" charset="0"/>
              <a:ea typeface="Aptos" panose="020B0004020202020204" pitchFamily="34" charset="0"/>
            </a:endParaRPr>
          </a:p>
          <a:p>
            <a:pPr marL="285750" indent="-285750">
              <a:buFont typeface="Wingdings" panose="05000000000000000000" pitchFamily="2" charset="2"/>
              <a:buChar char="§"/>
            </a:pPr>
            <a:r>
              <a:rPr lang="de-DE" sz="1600" dirty="0">
                <a:latin typeface="Calibri" panose="020F0502020204030204" pitchFamily="34" charset="0"/>
                <a:ea typeface="Aptos" panose="020B0004020202020204" pitchFamily="34" charset="0"/>
              </a:rPr>
              <a:t>Computer </a:t>
            </a:r>
            <a:r>
              <a:rPr lang="de-DE" sz="1600" dirty="0" err="1">
                <a:latin typeface="Calibri" panose="020F0502020204030204" pitchFamily="34" charset="0"/>
                <a:ea typeface="Aptos" panose="020B0004020202020204" pitchFamily="34" charset="0"/>
              </a:rPr>
              <a:t>vision-based</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planning</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of</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electricity</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networks</a:t>
            </a:r>
            <a:endParaRPr lang="de-DE" sz="1600" dirty="0">
              <a:latin typeface="Calibri" panose="020F0502020204030204" pitchFamily="34" charset="0"/>
              <a:ea typeface="Aptos" panose="020B0004020202020204" pitchFamily="34" charset="0"/>
            </a:endParaRPr>
          </a:p>
          <a:p>
            <a:pPr marL="285750" indent="-285750">
              <a:buFont typeface="Wingdings" panose="05000000000000000000" pitchFamily="2" charset="2"/>
              <a:buChar char="§"/>
            </a:pPr>
            <a:r>
              <a:rPr lang="de-DE" sz="1600" dirty="0">
                <a:latin typeface="Calibri" panose="020F0502020204030204" pitchFamily="34" charset="0"/>
                <a:ea typeface="Aptos" panose="020B0004020202020204" pitchFamily="34" charset="0"/>
              </a:rPr>
              <a:t>Dynamic </a:t>
            </a:r>
            <a:r>
              <a:rPr lang="de-DE" sz="1600" dirty="0" err="1">
                <a:latin typeface="Calibri" panose="020F0502020204030204" pitchFamily="34" charset="0"/>
                <a:ea typeface="Aptos" panose="020B0004020202020204" pitchFamily="34" charset="0"/>
              </a:rPr>
              <a:t>electricity</a:t>
            </a:r>
            <a:r>
              <a:rPr lang="de-DE" sz="1600" dirty="0">
                <a:latin typeface="Calibri" panose="020F0502020204030204" pitchFamily="34" charset="0"/>
                <a:ea typeface="Aptos" panose="020B0004020202020204" pitchFamily="34" charset="0"/>
              </a:rPr>
              <a:t> pricing &amp; </a:t>
            </a:r>
            <a:r>
              <a:rPr lang="de-DE" sz="1600" dirty="0" err="1">
                <a:latin typeface="Calibri" panose="020F0502020204030204" pitchFamily="34" charset="0"/>
                <a:ea typeface="Aptos" panose="020B0004020202020204" pitchFamily="34" charset="0"/>
              </a:rPr>
              <a:t>load</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flexibility</a:t>
            </a:r>
            <a:endParaRPr lang="de-DE" sz="1600" dirty="0">
              <a:latin typeface="Calibri" panose="020F0502020204030204" pitchFamily="34" charset="0"/>
              <a:ea typeface="Aptos" panose="020B0004020202020204" pitchFamily="34" charset="0"/>
            </a:endParaRPr>
          </a:p>
          <a:p>
            <a:pPr marL="285750" indent="-285750">
              <a:buFont typeface="Wingdings" panose="05000000000000000000" pitchFamily="2" charset="2"/>
              <a:buChar char="§"/>
            </a:pPr>
            <a:r>
              <a:rPr lang="de-DE" sz="1600" dirty="0" err="1">
                <a:latin typeface="Calibri" panose="020F0502020204030204" pitchFamily="34" charset="0"/>
                <a:ea typeface="Aptos" panose="020B0004020202020204" pitchFamily="34" charset="0"/>
              </a:rPr>
              <a:t>Earthquake</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monitoring</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based</a:t>
            </a:r>
            <a:r>
              <a:rPr lang="de-DE" sz="1600" dirty="0">
                <a:latin typeface="Calibri" panose="020F0502020204030204" pitchFamily="34" charset="0"/>
                <a:ea typeface="Aptos" panose="020B0004020202020204" pitchFamily="34" charset="0"/>
              </a:rPr>
              <a:t> on </a:t>
            </a:r>
            <a:r>
              <a:rPr lang="de-DE" sz="1600" dirty="0" err="1">
                <a:latin typeface="Calibri" panose="020F0502020204030204" pitchFamily="34" charset="0"/>
                <a:ea typeface="Aptos" panose="020B0004020202020204" pitchFamily="34" charset="0"/>
              </a:rPr>
              <a:t>spatial</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sensor</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data</a:t>
            </a:r>
            <a:r>
              <a:rPr lang="de-DE" sz="1600" dirty="0">
                <a:latin typeface="Calibri" panose="020F0502020204030204" pitchFamily="34" charset="0"/>
                <a:ea typeface="Aptos" panose="020B0004020202020204" pitchFamily="34" charset="0"/>
              </a:rPr>
              <a:t> and </a:t>
            </a:r>
            <a:r>
              <a:rPr lang="de-DE" sz="1600" dirty="0" err="1">
                <a:latin typeface="Calibri" panose="020F0502020204030204" pitchFamily="34" charset="0"/>
                <a:ea typeface="Aptos" panose="020B0004020202020204" pitchFamily="34" charset="0"/>
              </a:rPr>
              <a:t>graph-convolutional</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neural</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networks</a:t>
            </a:r>
            <a:endParaRPr lang="de-DE" sz="1600" dirty="0">
              <a:latin typeface="Calibri" panose="020F0502020204030204" pitchFamily="34" charset="0"/>
              <a:ea typeface="Aptos" panose="020B0004020202020204" pitchFamily="34" charset="0"/>
            </a:endParaRPr>
          </a:p>
          <a:p>
            <a:pPr marL="285750" indent="-285750">
              <a:buFont typeface="Wingdings" panose="05000000000000000000" pitchFamily="2" charset="2"/>
              <a:buChar char="§"/>
            </a:pPr>
            <a:r>
              <a:rPr lang="de-DE" sz="1600" dirty="0">
                <a:latin typeface="Calibri" panose="020F0502020204030204" pitchFamily="34" charset="0"/>
                <a:ea typeface="Aptos" panose="020B0004020202020204" pitchFamily="34" charset="0"/>
              </a:rPr>
              <a:t>Mixed </a:t>
            </a:r>
            <a:r>
              <a:rPr lang="de-DE" sz="1600" dirty="0" err="1">
                <a:latin typeface="Calibri" panose="020F0502020204030204" pitchFamily="34" charset="0"/>
                <a:ea typeface="Aptos" panose="020B0004020202020204" pitchFamily="34" charset="0"/>
              </a:rPr>
              <a:t>autonomous</a:t>
            </a:r>
            <a:r>
              <a:rPr lang="de-DE" sz="1600" dirty="0">
                <a:latin typeface="Calibri" panose="020F0502020204030204" pitchFamily="34" charset="0"/>
                <a:ea typeface="Aptos" panose="020B0004020202020204" pitchFamily="34" charset="0"/>
              </a:rPr>
              <a:t> urban </a:t>
            </a:r>
            <a:r>
              <a:rPr lang="de-DE" sz="1600" dirty="0" err="1">
                <a:latin typeface="Calibri" panose="020F0502020204030204" pitchFamily="34" charset="0"/>
                <a:ea typeface="Aptos" panose="020B0004020202020204" pitchFamily="34" charset="0"/>
              </a:rPr>
              <a:t>mobility</a:t>
            </a:r>
            <a:r>
              <a:rPr lang="de-DE" sz="1600" dirty="0">
                <a:latin typeface="Calibri" panose="020F0502020204030204" pitchFamily="34" charset="0"/>
                <a:ea typeface="Aptos" panose="020B0004020202020204" pitchFamily="34" charset="0"/>
              </a:rPr>
              <a:t> </a:t>
            </a:r>
            <a:r>
              <a:rPr lang="de-DE" sz="1600" dirty="0" err="1">
                <a:latin typeface="Calibri" panose="020F0502020204030204" pitchFamily="34" charset="0"/>
                <a:ea typeface="Aptos" panose="020B0004020202020204" pitchFamily="34" charset="0"/>
              </a:rPr>
              <a:t>systems</a:t>
            </a:r>
            <a:endParaRPr lang="de-DE" sz="1600" dirty="0">
              <a:latin typeface="Calibri" panose="020F0502020204030204" pitchFamily="34" charset="0"/>
              <a:ea typeface="Aptos" panose="020B0004020202020204" pitchFamily="34" charset="0"/>
            </a:endParaRPr>
          </a:p>
          <a:p>
            <a:pPr marL="285750" indent="-285750">
              <a:buFont typeface="Wingdings" panose="05000000000000000000" pitchFamily="2" charset="2"/>
              <a:buChar char="§"/>
            </a:pPr>
            <a:r>
              <a:rPr lang="de-DE" sz="1600" dirty="0">
                <a:latin typeface="Calibri" panose="020F0502020204030204" pitchFamily="34" charset="0"/>
                <a:ea typeface="Aptos" panose="020B0004020202020204" pitchFamily="34" charset="0"/>
              </a:rPr>
              <a:t>Multi-modal urban </a:t>
            </a:r>
            <a:r>
              <a:rPr lang="de-DE" sz="1600" dirty="0" err="1">
                <a:latin typeface="Calibri" panose="020F0502020204030204" pitchFamily="34" charset="0"/>
                <a:ea typeface="Aptos" panose="020B0004020202020204" pitchFamily="34" charset="0"/>
              </a:rPr>
              <a:t>analytics</a:t>
            </a:r>
            <a:endParaRPr lang="de-DE" sz="1600" dirty="0">
              <a:latin typeface="Calibri" panose="020F0502020204030204" pitchFamily="34" charset="0"/>
              <a:ea typeface="Aptos" panose="020B0004020202020204" pitchFamily="34" charset="0"/>
            </a:endParaRPr>
          </a:p>
          <a:p>
            <a:pPr marL="285750" indent="-285750">
              <a:buFont typeface="Arial" panose="020B0604020202020204" pitchFamily="34" charset="0"/>
              <a:buChar char="•"/>
            </a:pPr>
            <a:endParaRPr lang="de-DE" b="1" dirty="0">
              <a:latin typeface="Calibri" panose="020F0502020204030204" pitchFamily="34" charset="0"/>
              <a:ea typeface="Aptos" panose="020B0004020202020204" pitchFamily="34" charset="0"/>
            </a:endParaRPr>
          </a:p>
          <a:p>
            <a:pPr marL="285750" indent="-285750">
              <a:buFont typeface="Arial" panose="020B0604020202020204" pitchFamily="34" charset="0"/>
              <a:buChar char="•"/>
            </a:pPr>
            <a:endParaRPr lang="de-DE" dirty="0">
              <a:solidFill>
                <a:schemeClr val="bg1"/>
              </a:solidFill>
              <a:effectLst/>
              <a:latin typeface="Calibri" panose="020F0502020204030204" pitchFamily="34" charset="0"/>
              <a:ea typeface="Aptos" panose="020B0004020202020204" pitchFamily="34" charset="0"/>
            </a:endParaRPr>
          </a:p>
        </p:txBody>
      </p:sp>
      <p:pic>
        <p:nvPicPr>
          <p:cNvPr id="1026" name="Picture 2">
            <a:extLst>
              <a:ext uri="{FF2B5EF4-FFF2-40B4-BE49-F238E27FC236}">
                <a16:creationId xmlns:a16="http://schemas.microsoft.com/office/drawing/2014/main" id="{CD8A1DBE-34A7-FE98-5F51-09E789E12E9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43439" y="4085336"/>
            <a:ext cx="5120761" cy="1822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39503"/>
      </p:ext>
    </p:extLst>
  </p:cSld>
  <p:clrMapOvr>
    <a:masterClrMapping/>
  </p:clrMapOvr>
  <mc:AlternateContent xmlns:mc="http://schemas.openxmlformats.org/markup-compatibility/2006" xmlns:p14="http://schemas.microsoft.com/office/powerpoint/2010/main">
    <mc:Choice Requires="p14">
      <p:transition spd="slow" p14:dur="900" advClick="0" advTm="10000">
        <p:fade/>
      </p:transition>
    </mc:Choice>
    <mc:Fallback xmlns="">
      <p:transition spd="slow" advClick="0"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AE3C35E-DF9E-4869-A99C-5EA6A8FEDC40}"/>
              </a:ext>
            </a:extLst>
          </p:cNvPr>
          <p:cNvSpPr>
            <a:spLocks noGrp="1"/>
          </p:cNvSpPr>
          <p:nvPr>
            <p:ph idx="1"/>
          </p:nvPr>
        </p:nvSpPr>
        <p:spPr>
          <a:xfrm>
            <a:off x="432000" y="1396999"/>
            <a:ext cx="8313166" cy="4735511"/>
          </a:xfrm>
        </p:spPr>
        <p:txBody>
          <a:bodyPr/>
          <a:lstStyle/>
          <a:p>
            <a:pPr marL="0" indent="0" algn="just">
              <a:buNone/>
            </a:pPr>
            <a:r>
              <a:rPr lang="de-DE" sz="2000" b="1" dirty="0"/>
              <a:t>Deep Solar</a:t>
            </a:r>
          </a:p>
          <a:p>
            <a:pPr algn="just"/>
            <a:r>
              <a:rPr lang="en-US" sz="1400" b="1" i="0" u="none" strike="noStrike" dirty="0">
                <a:solidFill>
                  <a:srgbClr val="000000"/>
                </a:solidFill>
                <a:effectLst/>
                <a:latin typeface="Arial" panose="020B0604020202020204" pitchFamily="34" charset="0"/>
              </a:rPr>
              <a:t>Objectives</a:t>
            </a:r>
          </a:p>
          <a:p>
            <a:pPr lvl="1" algn="just"/>
            <a:r>
              <a:rPr lang="en-US" sz="1400" b="1" i="0" u="none" strike="noStrike" dirty="0">
                <a:solidFill>
                  <a:srgbClr val="000000"/>
                </a:solidFill>
                <a:effectLst/>
                <a:latin typeface="Arial" panose="020B0604020202020204" pitchFamily="34" charset="0"/>
              </a:rPr>
              <a:t>Detect solar PV systems</a:t>
            </a:r>
            <a:r>
              <a:rPr lang="en-US" sz="1400" b="0" i="0" u="none" strike="noStrike" dirty="0">
                <a:solidFill>
                  <a:srgbClr val="000000"/>
                </a:solidFill>
                <a:effectLst/>
                <a:latin typeface="Arial" panose="020B0604020202020204" pitchFamily="34" charset="0"/>
              </a:rPr>
              <a:t> based on </a:t>
            </a:r>
            <a:r>
              <a:rPr lang="en-US" sz="1400" b="1" i="0" u="none" strike="noStrike" dirty="0">
                <a:solidFill>
                  <a:srgbClr val="000000"/>
                </a:solidFill>
                <a:effectLst/>
                <a:latin typeface="Arial" panose="020B0604020202020204" pitchFamily="34" charset="0"/>
              </a:rPr>
              <a:t>areal images</a:t>
            </a:r>
            <a:endParaRPr lang="en-US" sz="1400" b="1" dirty="0">
              <a:solidFill>
                <a:srgbClr val="000000"/>
              </a:solidFill>
            </a:endParaRPr>
          </a:p>
          <a:p>
            <a:pPr lvl="1" algn="just"/>
            <a:r>
              <a:rPr lang="en-US" sz="1400" b="1" i="0" u="none" strike="noStrike" dirty="0">
                <a:solidFill>
                  <a:srgbClr val="000000"/>
                </a:solidFill>
                <a:effectLst/>
                <a:latin typeface="Arial" panose="020B0604020202020204" pitchFamily="34" charset="0"/>
              </a:rPr>
              <a:t>Geocode</a:t>
            </a:r>
            <a:r>
              <a:rPr lang="en-US" sz="1400" b="0" i="0" u="none" strike="noStrike" dirty="0">
                <a:solidFill>
                  <a:srgbClr val="000000"/>
                </a:solidFill>
                <a:effectLst/>
                <a:latin typeface="Arial" panose="020B0604020202020204" pitchFamily="34" charset="0"/>
              </a:rPr>
              <a:t> the PV systems and </a:t>
            </a:r>
            <a:r>
              <a:rPr lang="en-US" sz="1400" b="1" i="0" u="none" strike="noStrike" dirty="0">
                <a:solidFill>
                  <a:srgbClr val="000000"/>
                </a:solidFill>
                <a:effectLst/>
                <a:latin typeface="Arial" panose="020B0604020202020204" pitchFamily="34" charset="0"/>
              </a:rPr>
              <a:t>estimate their size</a:t>
            </a:r>
            <a:r>
              <a:rPr lang="en-US" sz="1400" b="0" i="0" dirty="0">
                <a:solidFill>
                  <a:srgbClr val="000000"/>
                </a:solidFill>
                <a:effectLst/>
                <a:latin typeface="Arial" panose="020B0604020202020204" pitchFamily="34" charset="0"/>
              </a:rPr>
              <a:t>​</a:t>
            </a:r>
            <a:endParaRPr lang="en-US" sz="1400" b="0" i="0" dirty="0">
              <a:effectLst/>
              <a:latin typeface="Arial" panose="020B0604020202020204" pitchFamily="34" charset="0"/>
            </a:endParaRPr>
          </a:p>
          <a:p>
            <a:pPr algn="just"/>
            <a:r>
              <a:rPr lang="en-US" sz="1400" b="1" i="0" u="none" strike="noStrike" dirty="0">
                <a:solidFill>
                  <a:srgbClr val="000000"/>
                </a:solidFill>
                <a:effectLst/>
                <a:latin typeface="Arial" panose="020B0604020202020204" pitchFamily="34" charset="0"/>
              </a:rPr>
              <a:t>Results</a:t>
            </a:r>
          </a:p>
          <a:p>
            <a:pPr lvl="1" algn="just"/>
            <a:r>
              <a:rPr lang="en-US" sz="1400" b="1" i="0" u="none" strike="noStrike" dirty="0">
                <a:solidFill>
                  <a:srgbClr val="000000"/>
                </a:solidFill>
                <a:effectLst/>
                <a:latin typeface="Arial" panose="020B0604020202020204" pitchFamily="34" charset="0"/>
              </a:rPr>
              <a:t>First exhaustive data set </a:t>
            </a:r>
            <a:r>
              <a:rPr lang="en-US" sz="1400" b="0" i="0" u="none" strike="noStrike" dirty="0">
                <a:solidFill>
                  <a:srgbClr val="000000"/>
                </a:solidFill>
                <a:effectLst/>
                <a:latin typeface="Arial" panose="020B0604020202020204" pitchFamily="34" charset="0"/>
              </a:rPr>
              <a:t>containing the geolocation of PV systems for large regions of Germany</a:t>
            </a:r>
            <a:endParaRPr lang="en-US" sz="1400" b="1" dirty="0">
              <a:solidFill>
                <a:srgbClr val="000000"/>
              </a:solidFill>
            </a:endParaRPr>
          </a:p>
          <a:p>
            <a:pPr lvl="1" algn="just"/>
            <a:r>
              <a:rPr lang="en-US" sz="1400" b="0" i="0" u="none" strike="noStrike" dirty="0">
                <a:solidFill>
                  <a:srgbClr val="000000"/>
                </a:solidFill>
                <a:effectLst/>
                <a:latin typeface="Arial" panose="020B0604020202020204" pitchFamily="34" charset="0"/>
              </a:rPr>
              <a:t>The data set serves as the basis for further analyses about the </a:t>
            </a:r>
            <a:r>
              <a:rPr lang="en-US" sz="1400" b="1" i="0" u="none" strike="noStrike" dirty="0">
                <a:solidFill>
                  <a:srgbClr val="000000"/>
                </a:solidFill>
                <a:effectLst/>
                <a:latin typeface="Arial" panose="020B0604020202020204" pitchFamily="34" charset="0"/>
              </a:rPr>
              <a:t>adoption of PV systems</a:t>
            </a:r>
            <a:endParaRPr lang="en-US" sz="1400" u="none" strike="noStrike" dirty="0">
              <a:solidFill>
                <a:srgbClr val="000000"/>
              </a:solidFill>
            </a:endParaRPr>
          </a:p>
          <a:p>
            <a:pPr lvl="1" algn="just"/>
            <a:r>
              <a:rPr lang="en-US" sz="1400" b="0" i="0" u="none" strike="noStrike" dirty="0">
                <a:solidFill>
                  <a:srgbClr val="000000"/>
                </a:solidFill>
                <a:effectLst/>
                <a:latin typeface="Arial" panose="020B0604020202020204" pitchFamily="34" charset="0"/>
              </a:rPr>
              <a:t>In a follow-up project we plan to combine the PV data set with 3D city models</a:t>
            </a:r>
            <a:r>
              <a:rPr lang="en-US" sz="1400" b="0" i="0" dirty="0">
                <a:solidFill>
                  <a:srgbClr val="000000"/>
                </a:solidFill>
                <a:effectLst/>
                <a:latin typeface="Arial" panose="020B0604020202020204" pitchFamily="34" charset="0"/>
              </a:rPr>
              <a:t>​</a:t>
            </a:r>
            <a:endParaRPr lang="en-US" sz="1400" b="0" i="0" dirty="0">
              <a:effectLst/>
              <a:latin typeface="Arial" panose="020B0604020202020204" pitchFamily="34" charset="0"/>
            </a:endParaRPr>
          </a:p>
        </p:txBody>
      </p:sp>
      <p:sp>
        <p:nvSpPr>
          <p:cNvPr id="3" name="Foliennummernplatzhalter 2">
            <a:extLst>
              <a:ext uri="{FF2B5EF4-FFF2-40B4-BE49-F238E27FC236}">
                <a16:creationId xmlns:a16="http://schemas.microsoft.com/office/drawing/2014/main" id="{3115CAA8-D92D-C22F-4EE5-B3507C4E681F}"/>
              </a:ext>
            </a:extLst>
          </p:cNvPr>
          <p:cNvSpPr>
            <a:spLocks noGrp="1"/>
          </p:cNvSpPr>
          <p:nvPr>
            <p:ph type="sldNum" sz="quarter" idx="4"/>
          </p:nvPr>
        </p:nvSpPr>
        <p:spPr/>
        <p:txBody>
          <a:bodyPr/>
          <a:lstStyle/>
          <a:p>
            <a:fld id="{DBE8D993-E95F-491F-9987-D09E7E644F2F}" type="slidenum">
              <a:rPr lang="en-US" smtClean="0"/>
              <a:pPr/>
              <a:t>11</a:t>
            </a:fld>
            <a:endParaRPr lang="en-US"/>
          </a:p>
        </p:txBody>
      </p:sp>
      <p:sp>
        <p:nvSpPr>
          <p:cNvPr id="4" name="Titel 3">
            <a:extLst>
              <a:ext uri="{FF2B5EF4-FFF2-40B4-BE49-F238E27FC236}">
                <a16:creationId xmlns:a16="http://schemas.microsoft.com/office/drawing/2014/main" id="{D3987EF8-0A55-EFE0-82B4-264086534FFA}"/>
              </a:ext>
            </a:extLst>
          </p:cNvPr>
          <p:cNvSpPr>
            <a:spLocks noGrp="1"/>
          </p:cNvSpPr>
          <p:nvPr>
            <p:ph type="title"/>
          </p:nvPr>
        </p:nvSpPr>
        <p:spPr/>
        <p:txBody>
          <a:bodyPr>
            <a:normAutofit fontScale="90000"/>
          </a:bodyPr>
          <a:lstStyle/>
          <a:p>
            <a:r>
              <a:rPr lang="de-DE" dirty="0" err="1"/>
              <a:t>Our</a:t>
            </a:r>
            <a:r>
              <a:rPr lang="de-DE" dirty="0"/>
              <a:t> </a:t>
            </a:r>
            <a:r>
              <a:rPr lang="de-DE" dirty="0" err="1"/>
              <a:t>research</a:t>
            </a:r>
            <a:r>
              <a:rPr lang="de-DE" dirty="0"/>
              <a:t>: Deep Learning </a:t>
            </a:r>
            <a:r>
              <a:rPr lang="de-DE" dirty="0" err="1"/>
              <a:t>to</a:t>
            </a:r>
            <a:r>
              <a:rPr lang="de-DE" dirty="0"/>
              <a:t> Segment </a:t>
            </a:r>
            <a:r>
              <a:rPr lang="de-DE" dirty="0" err="1"/>
              <a:t>Photovoltaic</a:t>
            </a:r>
            <a:r>
              <a:rPr lang="de-DE" dirty="0"/>
              <a:t> Arrays</a:t>
            </a:r>
          </a:p>
        </p:txBody>
      </p:sp>
      <p:sp>
        <p:nvSpPr>
          <p:cNvPr id="5" name="Fußzeilenplatzhalter 4">
            <a:extLst>
              <a:ext uri="{FF2B5EF4-FFF2-40B4-BE49-F238E27FC236}">
                <a16:creationId xmlns:a16="http://schemas.microsoft.com/office/drawing/2014/main" id="{A8205598-01A7-C162-2C15-F70205E21099}"/>
              </a:ext>
            </a:extLst>
          </p:cNvPr>
          <p:cNvSpPr>
            <a:spLocks noGrp="1"/>
          </p:cNvSpPr>
          <p:nvPr>
            <p:ph type="ftr" sz="quarter" idx="3"/>
          </p:nvPr>
        </p:nvSpPr>
        <p:spPr/>
        <p:txBody>
          <a:bodyPr/>
          <a:lstStyle/>
          <a:p>
            <a:r>
              <a:rPr lang="en-US"/>
              <a:t>Data Driven Decisions Group | Chair of Process and IT Integration for Enterprise AI | Prof. Dr. Gunther Gust</a:t>
            </a:r>
          </a:p>
        </p:txBody>
      </p:sp>
      <p:pic>
        <p:nvPicPr>
          <p:cNvPr id="3074" name="Picture 2">
            <a:extLst>
              <a:ext uri="{FF2B5EF4-FFF2-40B4-BE49-F238E27FC236}">
                <a16:creationId xmlns:a16="http://schemas.microsoft.com/office/drawing/2014/main" id="{9206A8CC-048D-888B-E6A9-018641134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6287" y="2047164"/>
            <a:ext cx="1366670" cy="13666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521F669-9C67-4B9C-9532-52F5ECC69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6287" y="3713332"/>
            <a:ext cx="1366670" cy="13666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1B9745D-F8BC-45D8-DF62-BF70C3FC42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747" y="4269357"/>
            <a:ext cx="6489514" cy="17831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tanford University logo and symbol, meaning, history, PNG ...">
            <a:extLst>
              <a:ext uri="{FF2B5EF4-FFF2-40B4-BE49-F238E27FC236}">
                <a16:creationId xmlns:a16="http://schemas.microsoft.com/office/drawing/2014/main" id="{EC90CC13-D00C-5663-A4AE-05A0BCA143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63253" y="5178376"/>
            <a:ext cx="1696632" cy="95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544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7B9C1B59-5E4E-3D7F-260E-6F6FD9CCBF6F}"/>
              </a:ext>
            </a:extLst>
          </p:cNvPr>
          <p:cNvSpPr>
            <a:spLocks noGrp="1"/>
          </p:cNvSpPr>
          <p:nvPr>
            <p:ph type="sldNum" sz="quarter" idx="4"/>
          </p:nvPr>
        </p:nvSpPr>
        <p:spPr/>
        <p:txBody>
          <a:bodyPr/>
          <a:lstStyle/>
          <a:p>
            <a:fld id="{DBE8D993-E95F-491F-9987-D09E7E644F2F}" type="slidenum">
              <a:rPr lang="en-US" smtClean="0"/>
              <a:pPr/>
              <a:t>12</a:t>
            </a:fld>
            <a:endParaRPr lang="en-US"/>
          </a:p>
        </p:txBody>
      </p:sp>
      <p:sp>
        <p:nvSpPr>
          <p:cNvPr id="4" name="Titel 3">
            <a:extLst>
              <a:ext uri="{FF2B5EF4-FFF2-40B4-BE49-F238E27FC236}">
                <a16:creationId xmlns:a16="http://schemas.microsoft.com/office/drawing/2014/main" id="{579CAC9F-DF39-1677-C5AC-4F555ADB6109}"/>
              </a:ext>
            </a:extLst>
          </p:cNvPr>
          <p:cNvSpPr>
            <a:spLocks noGrp="1"/>
          </p:cNvSpPr>
          <p:nvPr>
            <p:ph type="title"/>
          </p:nvPr>
        </p:nvSpPr>
        <p:spPr/>
        <p:txBody>
          <a:bodyPr>
            <a:normAutofit fontScale="90000"/>
          </a:bodyPr>
          <a:lstStyle/>
          <a:p>
            <a:r>
              <a:rPr lang="de-DE" dirty="0" err="1"/>
              <a:t>What</a:t>
            </a:r>
            <a:r>
              <a:rPr lang="de-DE" dirty="0"/>
              <a:t> </a:t>
            </a:r>
            <a:r>
              <a:rPr lang="de-DE" dirty="0" err="1"/>
              <a:t>can</a:t>
            </a:r>
            <a:r>
              <a:rPr lang="de-DE" dirty="0"/>
              <a:t> </a:t>
            </a:r>
            <a:r>
              <a:rPr lang="de-DE" dirty="0" err="1"/>
              <a:t>we</a:t>
            </a:r>
            <a:r>
              <a:rPr lang="de-DE" dirty="0"/>
              <a:t> </a:t>
            </a:r>
            <a:r>
              <a:rPr lang="de-DE" dirty="0" err="1"/>
              <a:t>learn</a:t>
            </a:r>
            <a:r>
              <a:rPr lang="de-DE" dirty="0"/>
              <a:t> </a:t>
            </a:r>
            <a:r>
              <a:rPr lang="de-DE" dirty="0" err="1"/>
              <a:t>from</a:t>
            </a:r>
            <a:r>
              <a:rPr lang="de-DE" dirty="0"/>
              <a:t> </a:t>
            </a:r>
            <a:r>
              <a:rPr lang="de-DE" dirty="0" err="1"/>
              <a:t>aerial</a:t>
            </a:r>
            <a:r>
              <a:rPr lang="de-DE" dirty="0"/>
              <a:t> </a:t>
            </a:r>
            <a:r>
              <a:rPr lang="de-DE" dirty="0" err="1"/>
              <a:t>images</a:t>
            </a:r>
            <a:r>
              <a:rPr lang="de-DE" dirty="0"/>
              <a:t> </a:t>
            </a:r>
            <a:r>
              <a:rPr lang="de-DE" dirty="0" err="1"/>
              <a:t>about</a:t>
            </a:r>
            <a:r>
              <a:rPr lang="de-DE" dirty="0"/>
              <a:t> </a:t>
            </a:r>
            <a:r>
              <a:rPr lang="de-DE" dirty="0" err="1"/>
              <a:t>residential</a:t>
            </a:r>
            <a:r>
              <a:rPr lang="de-DE" dirty="0"/>
              <a:t> </a:t>
            </a:r>
            <a:r>
              <a:rPr lang="de-DE" dirty="0" err="1"/>
              <a:t>electricity</a:t>
            </a:r>
            <a:r>
              <a:rPr lang="de-DE" dirty="0"/>
              <a:t> </a:t>
            </a:r>
            <a:r>
              <a:rPr lang="de-DE" dirty="0" err="1"/>
              <a:t>consumtion</a:t>
            </a:r>
            <a:r>
              <a:rPr lang="de-DE" dirty="0"/>
              <a:t>?</a:t>
            </a:r>
          </a:p>
        </p:txBody>
      </p:sp>
      <p:pic>
        <p:nvPicPr>
          <p:cNvPr id="7" name="Grafik 6">
            <a:extLst>
              <a:ext uri="{FF2B5EF4-FFF2-40B4-BE49-F238E27FC236}">
                <a16:creationId xmlns:a16="http://schemas.microsoft.com/office/drawing/2014/main" id="{FF484543-1824-8C08-F7F0-4F655360C0AE}"/>
              </a:ext>
            </a:extLst>
          </p:cNvPr>
          <p:cNvPicPr>
            <a:picLocks noChangeAspect="1"/>
          </p:cNvPicPr>
          <p:nvPr/>
        </p:nvPicPr>
        <p:blipFill>
          <a:blip r:embed="rId4"/>
          <a:stretch>
            <a:fillRect/>
          </a:stretch>
        </p:blipFill>
        <p:spPr>
          <a:xfrm>
            <a:off x="548994" y="1816100"/>
            <a:ext cx="1978305" cy="1978305"/>
          </a:xfrm>
          <a:prstGeom prst="rect">
            <a:avLst/>
          </a:prstGeom>
        </p:spPr>
      </p:pic>
      <p:pic>
        <p:nvPicPr>
          <p:cNvPr id="9" name="Grafik 8">
            <a:extLst>
              <a:ext uri="{FF2B5EF4-FFF2-40B4-BE49-F238E27FC236}">
                <a16:creationId xmlns:a16="http://schemas.microsoft.com/office/drawing/2014/main" id="{ABDBE729-5C7D-5C66-28D6-A9857301C3CB}"/>
              </a:ext>
            </a:extLst>
          </p:cNvPr>
          <p:cNvPicPr>
            <a:picLocks noChangeAspect="1"/>
          </p:cNvPicPr>
          <p:nvPr/>
        </p:nvPicPr>
        <p:blipFill rotWithShape="1">
          <a:blip r:embed="rId5"/>
          <a:srcRect r="49424"/>
          <a:stretch/>
        </p:blipFill>
        <p:spPr>
          <a:xfrm>
            <a:off x="950917" y="3299953"/>
            <a:ext cx="2224084" cy="1985362"/>
          </a:xfrm>
          <a:prstGeom prst="rect">
            <a:avLst/>
          </a:prstGeom>
        </p:spPr>
      </p:pic>
      <p:pic>
        <p:nvPicPr>
          <p:cNvPr id="10" name="Grafik 9">
            <a:extLst>
              <a:ext uri="{FF2B5EF4-FFF2-40B4-BE49-F238E27FC236}">
                <a16:creationId xmlns:a16="http://schemas.microsoft.com/office/drawing/2014/main" id="{595FA9C6-3774-3557-50B9-110075ABEE7C}"/>
              </a:ext>
            </a:extLst>
          </p:cNvPr>
          <p:cNvPicPr>
            <a:picLocks noChangeAspect="1"/>
          </p:cNvPicPr>
          <p:nvPr/>
        </p:nvPicPr>
        <p:blipFill rotWithShape="1">
          <a:blip r:embed="rId5"/>
          <a:srcRect l="49424"/>
          <a:stretch/>
        </p:blipFill>
        <p:spPr>
          <a:xfrm>
            <a:off x="3424996" y="2307272"/>
            <a:ext cx="2224084" cy="1985362"/>
          </a:xfrm>
          <a:prstGeom prst="rect">
            <a:avLst/>
          </a:prstGeom>
        </p:spPr>
      </p:pic>
      <p:pic>
        <p:nvPicPr>
          <p:cNvPr id="12" name="Grafik 11">
            <a:extLst>
              <a:ext uri="{FF2B5EF4-FFF2-40B4-BE49-F238E27FC236}">
                <a16:creationId xmlns:a16="http://schemas.microsoft.com/office/drawing/2014/main" id="{3E845060-637F-B682-06EB-433C986DA0A6}"/>
              </a:ext>
            </a:extLst>
          </p:cNvPr>
          <p:cNvPicPr>
            <a:picLocks noChangeAspect="1"/>
          </p:cNvPicPr>
          <p:nvPr/>
        </p:nvPicPr>
        <p:blipFill>
          <a:blip r:embed="rId6"/>
          <a:stretch>
            <a:fillRect/>
          </a:stretch>
        </p:blipFill>
        <p:spPr>
          <a:xfrm>
            <a:off x="6297941" y="1553140"/>
            <a:ext cx="5345065" cy="3812660"/>
          </a:xfrm>
          <a:prstGeom prst="rect">
            <a:avLst/>
          </a:prstGeom>
        </p:spPr>
      </p:pic>
      <p:sp>
        <p:nvSpPr>
          <p:cNvPr id="2" name="Textfeld 1">
            <a:extLst>
              <a:ext uri="{FF2B5EF4-FFF2-40B4-BE49-F238E27FC236}">
                <a16:creationId xmlns:a16="http://schemas.microsoft.com/office/drawing/2014/main" id="{2DF8930C-45C2-9F59-F7C7-8E995007BB90}"/>
              </a:ext>
            </a:extLst>
          </p:cNvPr>
          <p:cNvSpPr txBox="1"/>
          <p:nvPr/>
        </p:nvSpPr>
        <p:spPr>
          <a:xfrm>
            <a:off x="371475" y="6057645"/>
            <a:ext cx="11449050" cy="253916"/>
          </a:xfrm>
          <a:prstGeom prst="rect">
            <a:avLst/>
          </a:prstGeom>
          <a:noFill/>
        </p:spPr>
        <p:txBody>
          <a:bodyPr wrap="square">
            <a:spAutoFit/>
          </a:bodyPr>
          <a:lstStyle/>
          <a:p>
            <a:pPr algn="l"/>
            <a:r>
              <a:rPr lang="en-US" sz="1050" b="0">
                <a:solidFill>
                  <a:srgbClr val="222222"/>
                </a:solidFill>
                <a:effectLst/>
                <a:highlight>
                  <a:srgbClr val="FFFFFF"/>
                </a:highlight>
                <a:latin typeface="Arial" panose="020B0604020202020204" pitchFamily="34" charset="0"/>
              </a:rPr>
              <a:t>ROSENFELDER M, WUSSOW M, GUST G, CREMADES R, NEUMANN D (2021): Predicting Residential Electricity Consumption Using Aerial and Street View Images. Applied Energy.</a:t>
            </a:r>
            <a:endParaRPr lang="de-DE" sz="1050"/>
          </a:p>
        </p:txBody>
      </p:sp>
      <p:grpSp>
        <p:nvGrpSpPr>
          <p:cNvPr id="6" name="ChevronBlue 59">
            <a:extLst>
              <a:ext uri="{FF2B5EF4-FFF2-40B4-BE49-F238E27FC236}">
                <a16:creationId xmlns:a16="http://schemas.microsoft.com/office/drawing/2014/main" id="{2554E876-3759-EC74-3574-EC796C34D168}"/>
              </a:ext>
            </a:extLst>
          </p:cNvPr>
          <p:cNvGrpSpPr>
            <a:grpSpLocks noChangeAspect="1"/>
          </p:cNvGrpSpPr>
          <p:nvPr>
            <p:custDataLst>
              <p:tags r:id="rId1"/>
            </p:custDataLst>
          </p:nvPr>
        </p:nvGrpSpPr>
        <p:grpSpPr>
          <a:xfrm>
            <a:off x="3093212" y="3134061"/>
            <a:ext cx="331784" cy="331784"/>
            <a:chOff x="1016000" y="1016000"/>
            <a:chExt cx="396228" cy="396228"/>
          </a:xfrm>
        </p:grpSpPr>
        <p:sp>
          <p:nvSpPr>
            <p:cNvPr id="8" name="Oval 55">
              <a:extLst>
                <a:ext uri="{FF2B5EF4-FFF2-40B4-BE49-F238E27FC236}">
                  <a16:creationId xmlns:a16="http://schemas.microsoft.com/office/drawing/2014/main" id="{2E2F0C74-A773-57EC-9BE3-1D9DDC2DF31E}"/>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a:solidFill>
                  <a:schemeClr val="bg1"/>
                </a:solidFill>
              </a:endParaRPr>
            </a:p>
          </p:txBody>
        </p:sp>
        <p:pic>
          <p:nvPicPr>
            <p:cNvPr id="11" name="Graphic 57">
              <a:extLst>
                <a:ext uri="{FF2B5EF4-FFF2-40B4-BE49-F238E27FC236}">
                  <a16:creationId xmlns:a16="http://schemas.microsoft.com/office/drawing/2014/main" id="{A4063736-061B-9D42-5840-5EBC66B8B3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3614" y="1023614"/>
              <a:ext cx="381000" cy="381000"/>
            </a:xfrm>
            <a:prstGeom prst="rect">
              <a:avLst/>
            </a:prstGeom>
          </p:spPr>
        </p:pic>
      </p:grpSp>
      <p:grpSp>
        <p:nvGrpSpPr>
          <p:cNvPr id="13" name="ChevronBlue 59">
            <a:extLst>
              <a:ext uri="{FF2B5EF4-FFF2-40B4-BE49-F238E27FC236}">
                <a16:creationId xmlns:a16="http://schemas.microsoft.com/office/drawing/2014/main" id="{C5A5DF1E-5EA4-D893-CA6C-A678F6BBBDE6}"/>
              </a:ext>
            </a:extLst>
          </p:cNvPr>
          <p:cNvGrpSpPr>
            <a:grpSpLocks noChangeAspect="1"/>
          </p:cNvGrpSpPr>
          <p:nvPr>
            <p:custDataLst>
              <p:tags r:id="rId2"/>
            </p:custDataLst>
          </p:nvPr>
        </p:nvGrpSpPr>
        <p:grpSpPr>
          <a:xfrm>
            <a:off x="5814972" y="3134061"/>
            <a:ext cx="331784" cy="331784"/>
            <a:chOff x="1016000" y="1016000"/>
            <a:chExt cx="396228" cy="396228"/>
          </a:xfrm>
        </p:grpSpPr>
        <p:sp>
          <p:nvSpPr>
            <p:cNvPr id="14" name="Oval 55">
              <a:extLst>
                <a:ext uri="{FF2B5EF4-FFF2-40B4-BE49-F238E27FC236}">
                  <a16:creationId xmlns:a16="http://schemas.microsoft.com/office/drawing/2014/main" id="{9F300EC4-5765-59A1-6B4D-1563CE8DE0CC}"/>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a:solidFill>
                  <a:schemeClr val="bg1"/>
                </a:solidFill>
              </a:endParaRPr>
            </a:p>
          </p:txBody>
        </p:sp>
        <p:pic>
          <p:nvPicPr>
            <p:cNvPr id="15" name="Graphic 57">
              <a:extLst>
                <a:ext uri="{FF2B5EF4-FFF2-40B4-BE49-F238E27FC236}">
                  <a16:creationId xmlns:a16="http://schemas.microsoft.com/office/drawing/2014/main" id="{1B0F14F5-3442-CCC0-0733-07C24D6B05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3614" y="1023614"/>
              <a:ext cx="381000" cy="381000"/>
            </a:xfrm>
            <a:prstGeom prst="rect">
              <a:avLst/>
            </a:prstGeom>
          </p:spPr>
        </p:pic>
      </p:grpSp>
    </p:spTree>
    <p:extLst>
      <p:ext uri="{BB962C8B-B14F-4D97-AF65-F5344CB8AC3E}">
        <p14:creationId xmlns:p14="http://schemas.microsoft.com/office/powerpoint/2010/main" val="12467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31151B1-4E8B-9038-7165-61A79B850E35}"/>
              </a:ext>
            </a:extLst>
          </p:cNvPr>
          <p:cNvSpPr>
            <a:spLocks noGrp="1"/>
          </p:cNvSpPr>
          <p:nvPr>
            <p:ph type="sldNum" sz="quarter" idx="4"/>
          </p:nvPr>
        </p:nvSpPr>
        <p:spPr/>
        <p:txBody>
          <a:bodyPr/>
          <a:lstStyle/>
          <a:p>
            <a:fld id="{DBE8D993-E95F-491F-9987-D09E7E644F2F}" type="slidenum">
              <a:rPr lang="en-US" smtClean="0"/>
              <a:pPr/>
              <a:t>13</a:t>
            </a:fld>
            <a:endParaRPr lang="en-US"/>
          </a:p>
        </p:txBody>
      </p:sp>
      <p:sp>
        <p:nvSpPr>
          <p:cNvPr id="4" name="Titel 3">
            <a:extLst>
              <a:ext uri="{FF2B5EF4-FFF2-40B4-BE49-F238E27FC236}">
                <a16:creationId xmlns:a16="http://schemas.microsoft.com/office/drawing/2014/main" id="{2B6A7592-569E-3BA1-690E-8C121D7869A2}"/>
              </a:ext>
            </a:extLst>
          </p:cNvPr>
          <p:cNvSpPr>
            <a:spLocks noGrp="1"/>
          </p:cNvSpPr>
          <p:nvPr>
            <p:ph type="title"/>
          </p:nvPr>
        </p:nvSpPr>
        <p:spPr/>
        <p:txBody>
          <a:bodyPr>
            <a:normAutofit fontScale="90000"/>
          </a:bodyPr>
          <a:lstStyle/>
          <a:p>
            <a:r>
              <a:rPr lang="de-DE" dirty="0" err="1"/>
              <a:t>Using</a:t>
            </a:r>
            <a:r>
              <a:rPr lang="de-DE" dirty="0"/>
              <a:t> generative AI </a:t>
            </a:r>
            <a:r>
              <a:rPr lang="de-DE" dirty="0" err="1"/>
              <a:t>to</a:t>
            </a:r>
            <a:r>
              <a:rPr lang="de-DE" dirty="0"/>
              <a:t> </a:t>
            </a:r>
            <a:r>
              <a:rPr lang="de-DE" dirty="0" err="1"/>
              <a:t>create</a:t>
            </a:r>
            <a:r>
              <a:rPr lang="de-DE" dirty="0"/>
              <a:t> </a:t>
            </a:r>
            <a:r>
              <a:rPr lang="de-DE" dirty="0" err="1"/>
              <a:t>artificial</a:t>
            </a:r>
            <a:r>
              <a:rPr lang="de-DE" dirty="0"/>
              <a:t> </a:t>
            </a:r>
            <a:r>
              <a:rPr lang="de-DE" dirty="0" err="1"/>
              <a:t>training</a:t>
            </a:r>
            <a:r>
              <a:rPr lang="de-DE" dirty="0"/>
              <a:t> </a:t>
            </a:r>
            <a:r>
              <a:rPr lang="de-DE" dirty="0" err="1"/>
              <a:t>images</a:t>
            </a:r>
            <a:r>
              <a:rPr lang="de-DE" dirty="0"/>
              <a:t> for </a:t>
            </a:r>
            <a:r>
              <a:rPr lang="de-DE" dirty="0" err="1"/>
              <a:t>autonomous</a:t>
            </a:r>
            <a:r>
              <a:rPr lang="de-DE" dirty="0"/>
              <a:t> </a:t>
            </a:r>
            <a:r>
              <a:rPr lang="de-DE" dirty="0" err="1"/>
              <a:t>driving</a:t>
            </a:r>
            <a:r>
              <a:rPr lang="de-DE" dirty="0"/>
              <a:t> </a:t>
            </a:r>
          </a:p>
        </p:txBody>
      </p:sp>
      <p:sp>
        <p:nvSpPr>
          <p:cNvPr id="5" name="Fußzeilenplatzhalter 4">
            <a:extLst>
              <a:ext uri="{FF2B5EF4-FFF2-40B4-BE49-F238E27FC236}">
                <a16:creationId xmlns:a16="http://schemas.microsoft.com/office/drawing/2014/main" id="{5817788F-D000-C193-AF5D-BADDFC5686AA}"/>
              </a:ext>
            </a:extLst>
          </p:cNvPr>
          <p:cNvSpPr>
            <a:spLocks noGrp="1"/>
          </p:cNvSpPr>
          <p:nvPr>
            <p:ph type="ftr" sz="quarter" idx="3"/>
          </p:nvPr>
        </p:nvSpPr>
        <p:spPr/>
        <p:txBody>
          <a:bodyPr/>
          <a:lstStyle/>
          <a:p>
            <a:r>
              <a:rPr lang="en-US"/>
              <a:t>Data Driven Decisions Group | Chair of Process and IT Integration for Enterprise AI | Prof. Dr. Gunther Gust</a:t>
            </a:r>
          </a:p>
        </p:txBody>
      </p:sp>
      <p:pic>
        <p:nvPicPr>
          <p:cNvPr id="7" name="Grafik 6">
            <a:extLst>
              <a:ext uri="{FF2B5EF4-FFF2-40B4-BE49-F238E27FC236}">
                <a16:creationId xmlns:a16="http://schemas.microsoft.com/office/drawing/2014/main" id="{4DD07B49-094F-F53E-8E95-973FD7E11995}"/>
              </a:ext>
            </a:extLst>
          </p:cNvPr>
          <p:cNvPicPr>
            <a:picLocks noChangeAspect="1"/>
          </p:cNvPicPr>
          <p:nvPr/>
        </p:nvPicPr>
        <p:blipFill>
          <a:blip r:embed="rId2"/>
          <a:stretch>
            <a:fillRect/>
          </a:stretch>
        </p:blipFill>
        <p:spPr>
          <a:xfrm>
            <a:off x="1370421" y="1712737"/>
            <a:ext cx="8859486" cy="4267796"/>
          </a:xfrm>
          <a:prstGeom prst="rect">
            <a:avLst/>
          </a:prstGeom>
        </p:spPr>
      </p:pic>
    </p:spTree>
    <p:extLst>
      <p:ext uri="{BB962C8B-B14F-4D97-AF65-F5344CB8AC3E}">
        <p14:creationId xmlns:p14="http://schemas.microsoft.com/office/powerpoint/2010/main" val="3918301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19BFC56-2C5D-2996-6F9D-69FD3134632E}"/>
              </a:ext>
            </a:extLst>
          </p:cNvPr>
          <p:cNvSpPr>
            <a:spLocks noGrp="1"/>
          </p:cNvSpPr>
          <p:nvPr>
            <p:ph idx="1"/>
          </p:nvPr>
        </p:nvSpPr>
        <p:spPr/>
        <p:txBody>
          <a:bodyPr/>
          <a:lstStyle/>
          <a:p>
            <a:r>
              <a:rPr lang="en-US" b="1" dirty="0" err="1"/>
              <a:t>Hiwi</a:t>
            </a:r>
            <a:r>
              <a:rPr lang="en-US" b="1" dirty="0"/>
              <a:t> jobs </a:t>
            </a:r>
            <a:r>
              <a:rPr lang="en-US" dirty="0"/>
              <a:t>(Bachelor‘s and Master‘s level)</a:t>
            </a:r>
          </a:p>
          <a:p>
            <a:pPr lvl="1"/>
            <a:r>
              <a:rPr lang="en-US" dirty="0"/>
              <a:t>Women are particularly encouraged to apply (see also </a:t>
            </a:r>
            <a:r>
              <a:rPr lang="en-US" dirty="0" err="1"/>
              <a:t>Women@WIWI</a:t>
            </a:r>
            <a:r>
              <a:rPr lang="en-US" dirty="0"/>
              <a:t> program)</a:t>
            </a:r>
          </a:p>
          <a:p>
            <a:r>
              <a:rPr lang="en-US" b="1" dirty="0"/>
              <a:t>Seminar thesis</a:t>
            </a:r>
          </a:p>
          <a:p>
            <a:pPr lvl="1"/>
            <a:r>
              <a:rPr lang="en-US" dirty="0"/>
              <a:t>Bachelor seminar</a:t>
            </a:r>
          </a:p>
          <a:p>
            <a:pPr lvl="1"/>
            <a:r>
              <a:rPr lang="en-US" dirty="0"/>
              <a:t>Master seminar</a:t>
            </a:r>
          </a:p>
          <a:p>
            <a:pPr lvl="1"/>
            <a:r>
              <a:rPr lang="en-US" dirty="0"/>
              <a:t>Project seminar</a:t>
            </a:r>
          </a:p>
          <a:p>
            <a:r>
              <a:rPr lang="en-US" b="1" dirty="0"/>
              <a:t>Bachelor‘s thesis</a:t>
            </a:r>
          </a:p>
          <a:p>
            <a:r>
              <a:rPr lang="en-US" b="1" dirty="0"/>
              <a:t>Master‘s thesis</a:t>
            </a:r>
          </a:p>
          <a:p>
            <a:pPr lvl="1"/>
            <a:r>
              <a:rPr lang="en-US" dirty="0"/>
              <a:t>Scholarships available</a:t>
            </a:r>
          </a:p>
          <a:p>
            <a:r>
              <a:rPr lang="en-US" b="1" dirty="0"/>
              <a:t>Doctorate</a:t>
            </a:r>
            <a:r>
              <a:rPr lang="en-US" dirty="0"/>
              <a:t> </a:t>
            </a:r>
          </a:p>
          <a:p>
            <a:pPr lvl="1"/>
            <a:r>
              <a:rPr lang="en-US" dirty="0"/>
              <a:t>Applications are accepted on an on-going basis</a:t>
            </a:r>
          </a:p>
        </p:txBody>
      </p:sp>
      <p:sp>
        <p:nvSpPr>
          <p:cNvPr id="3" name="Foliennummernplatzhalter 2">
            <a:extLst>
              <a:ext uri="{FF2B5EF4-FFF2-40B4-BE49-F238E27FC236}">
                <a16:creationId xmlns:a16="http://schemas.microsoft.com/office/drawing/2014/main" id="{B4A86ADD-E08D-C111-E644-5F7DD2376200}"/>
              </a:ext>
            </a:extLst>
          </p:cNvPr>
          <p:cNvSpPr>
            <a:spLocks noGrp="1"/>
          </p:cNvSpPr>
          <p:nvPr>
            <p:ph type="sldNum" sz="quarter" idx="4"/>
          </p:nvPr>
        </p:nvSpPr>
        <p:spPr/>
        <p:txBody>
          <a:bodyPr/>
          <a:lstStyle/>
          <a:p>
            <a:fld id="{DBE8D993-E95F-491F-9987-D09E7E644F2F}" type="slidenum">
              <a:rPr lang="en-US" smtClean="0"/>
              <a:pPr/>
              <a:t>14</a:t>
            </a:fld>
            <a:endParaRPr lang="en-US"/>
          </a:p>
        </p:txBody>
      </p:sp>
      <p:sp>
        <p:nvSpPr>
          <p:cNvPr id="4" name="Titel 3">
            <a:extLst>
              <a:ext uri="{FF2B5EF4-FFF2-40B4-BE49-F238E27FC236}">
                <a16:creationId xmlns:a16="http://schemas.microsoft.com/office/drawing/2014/main" id="{DFEE662A-397C-54E3-3FE0-1E39681A6CAE}"/>
              </a:ext>
            </a:extLst>
          </p:cNvPr>
          <p:cNvSpPr>
            <a:spLocks noGrp="1"/>
          </p:cNvSpPr>
          <p:nvPr>
            <p:ph type="title"/>
          </p:nvPr>
        </p:nvSpPr>
        <p:spPr/>
        <p:txBody>
          <a:bodyPr/>
          <a:lstStyle/>
          <a:p>
            <a:r>
              <a:rPr lang="de-DE" dirty="0" err="1"/>
              <a:t>Ways</a:t>
            </a:r>
            <a:r>
              <a:rPr lang="de-DE" dirty="0"/>
              <a:t> </a:t>
            </a:r>
            <a:r>
              <a:rPr lang="de-DE" dirty="0" err="1"/>
              <a:t>to</a:t>
            </a:r>
            <a:r>
              <a:rPr lang="de-DE" dirty="0"/>
              <a:t> </a:t>
            </a:r>
            <a:r>
              <a:rPr lang="de-DE" dirty="0" err="1"/>
              <a:t>work</a:t>
            </a:r>
            <a:r>
              <a:rPr lang="de-DE" dirty="0"/>
              <a:t> </a:t>
            </a:r>
            <a:r>
              <a:rPr lang="de-DE" dirty="0" err="1"/>
              <a:t>with</a:t>
            </a:r>
            <a:r>
              <a:rPr lang="de-DE" dirty="0"/>
              <a:t> </a:t>
            </a:r>
            <a:r>
              <a:rPr lang="de-DE" dirty="0" err="1"/>
              <a:t>us</a:t>
            </a:r>
            <a:endParaRPr lang="de-DE" dirty="0"/>
          </a:p>
        </p:txBody>
      </p:sp>
      <p:sp>
        <p:nvSpPr>
          <p:cNvPr id="5" name="Fußzeilenplatzhalter 4">
            <a:extLst>
              <a:ext uri="{FF2B5EF4-FFF2-40B4-BE49-F238E27FC236}">
                <a16:creationId xmlns:a16="http://schemas.microsoft.com/office/drawing/2014/main" id="{2F1DCAE1-DF2C-16E9-1B11-2177D9F91912}"/>
              </a:ext>
            </a:extLst>
          </p:cNvPr>
          <p:cNvSpPr>
            <a:spLocks noGrp="1"/>
          </p:cNvSpPr>
          <p:nvPr>
            <p:ph type="ftr" sz="quarter" idx="3"/>
          </p:nvPr>
        </p:nvSpPr>
        <p:spPr/>
        <p:txBody>
          <a:bodyPr/>
          <a:lstStyle/>
          <a:p>
            <a:r>
              <a:rPr lang="en-US"/>
              <a:t>Data Driven Decisions Group | Chair of Process and IT Integration for Enterprise AI | Prof. Dr. Gunther Gust</a:t>
            </a:r>
          </a:p>
        </p:txBody>
      </p:sp>
    </p:spTree>
    <p:extLst>
      <p:ext uri="{BB962C8B-B14F-4D97-AF65-F5344CB8AC3E}">
        <p14:creationId xmlns:p14="http://schemas.microsoft.com/office/powerpoint/2010/main" val="296462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CDAC55D4-ABA1-22A7-39DF-C470F9C81830}"/>
              </a:ext>
            </a:extLst>
          </p:cNvPr>
          <p:cNvSpPr>
            <a:spLocks noGrp="1"/>
          </p:cNvSpPr>
          <p:nvPr>
            <p:ph idx="1"/>
          </p:nvPr>
        </p:nvSpPr>
        <p:spPr/>
        <p:txBody>
          <a:bodyPr>
            <a:normAutofit fontScale="92500" lnSpcReduction="10000"/>
          </a:bodyPr>
          <a:lstStyle/>
          <a:p>
            <a:r>
              <a:rPr lang="en-US" b="1" dirty="0"/>
              <a:t>Lecture</a:t>
            </a:r>
          </a:p>
          <a:p>
            <a:pPr lvl="1"/>
            <a:r>
              <a:rPr lang="en-US" dirty="0"/>
              <a:t>Mondays 14:15 – 15:45 (approx.)</a:t>
            </a:r>
          </a:p>
          <a:p>
            <a:pPr lvl="1"/>
            <a:r>
              <a:rPr lang="en-US" dirty="0"/>
              <a:t>Theoretical foundations</a:t>
            </a:r>
          </a:p>
          <a:p>
            <a:pPr lvl="1"/>
            <a:r>
              <a:rPr lang="en-US" dirty="0"/>
              <a:t>Implementation examples using Python </a:t>
            </a:r>
          </a:p>
          <a:p>
            <a:r>
              <a:rPr lang="en-US" b="1" dirty="0"/>
              <a:t>Exercise</a:t>
            </a:r>
            <a:r>
              <a:rPr lang="en-US" dirty="0"/>
              <a:t> </a:t>
            </a:r>
          </a:p>
          <a:p>
            <a:pPr lvl="1"/>
            <a:r>
              <a:rPr lang="en-US" dirty="0"/>
              <a:t>Directly after lecture</a:t>
            </a:r>
          </a:p>
          <a:p>
            <a:pPr lvl="1"/>
            <a:r>
              <a:rPr lang="en-US" dirty="0"/>
              <a:t>Weekly assignments to be solved on your own </a:t>
            </a:r>
          </a:p>
          <a:p>
            <a:pPr lvl="2"/>
            <a:r>
              <a:rPr lang="en-US" dirty="0"/>
              <a:t>Published after lecture</a:t>
            </a:r>
          </a:p>
          <a:p>
            <a:pPr lvl="2"/>
            <a:r>
              <a:rPr lang="en-US" dirty="0"/>
              <a:t>Due 1.5 weeks later</a:t>
            </a:r>
          </a:p>
          <a:p>
            <a:pPr lvl="2"/>
            <a:r>
              <a:rPr lang="en-US" dirty="0"/>
              <a:t>Complete 4 out of 5 assignments to be eligible for final project</a:t>
            </a:r>
          </a:p>
          <a:p>
            <a:pPr lvl="2"/>
            <a:r>
              <a:rPr lang="en-US" dirty="0"/>
              <a:t>Meaningful participation in the </a:t>
            </a:r>
            <a:r>
              <a:rPr lang="en-US" dirty="0" err="1"/>
              <a:t>WueCampus</a:t>
            </a:r>
            <a:r>
              <a:rPr lang="en-US" dirty="0"/>
              <a:t> forum (or Discord Server) </a:t>
            </a:r>
            <a:r>
              <a:rPr lang="en-US" dirty="0">
                <a:solidFill>
                  <a:srgbClr val="FF0000"/>
                </a:solidFill>
              </a:rPr>
              <a:t>before Nov 30</a:t>
            </a:r>
            <a:r>
              <a:rPr lang="en-US" dirty="0"/>
              <a:t> counts as 1 assignment</a:t>
            </a:r>
          </a:p>
          <a:p>
            <a:r>
              <a:rPr lang="en-US" b="1" dirty="0"/>
              <a:t>Bonus </a:t>
            </a:r>
            <a:r>
              <a:rPr lang="en-US" dirty="0"/>
              <a:t>(0,3 bonus for the exam)</a:t>
            </a:r>
            <a:endParaRPr lang="en-US" b="1" dirty="0"/>
          </a:p>
          <a:p>
            <a:pPr lvl="1"/>
            <a:r>
              <a:rPr lang="en-US" dirty="0"/>
              <a:t>Complete 5 out of 5 assignments</a:t>
            </a:r>
          </a:p>
          <a:p>
            <a:r>
              <a:rPr lang="en-US" b="1" dirty="0"/>
              <a:t>Final project</a:t>
            </a:r>
          </a:p>
          <a:p>
            <a:pPr lvl="1"/>
            <a:r>
              <a:rPr lang="en-US" dirty="0"/>
              <a:t>Work on a real-world problem set</a:t>
            </a:r>
          </a:p>
          <a:p>
            <a:pPr lvl="1"/>
            <a:r>
              <a:rPr lang="en-US" dirty="0"/>
              <a:t>Groups of 3 students</a:t>
            </a:r>
          </a:p>
        </p:txBody>
      </p:sp>
      <p:sp>
        <p:nvSpPr>
          <p:cNvPr id="3" name="Foliennummernplatzhalter 2">
            <a:extLst>
              <a:ext uri="{FF2B5EF4-FFF2-40B4-BE49-F238E27FC236}">
                <a16:creationId xmlns:a16="http://schemas.microsoft.com/office/drawing/2014/main" id="{A66A84E1-AC37-D99F-0E1B-C538E98EA0BF}"/>
              </a:ext>
            </a:extLst>
          </p:cNvPr>
          <p:cNvSpPr>
            <a:spLocks noGrp="1"/>
          </p:cNvSpPr>
          <p:nvPr>
            <p:ph type="sldNum" sz="quarter" idx="4"/>
          </p:nvPr>
        </p:nvSpPr>
        <p:spPr/>
        <p:txBody>
          <a:bodyPr/>
          <a:lstStyle/>
          <a:p>
            <a:fld id="{DBE8D993-E95F-491F-9987-D09E7E644F2F}" type="slidenum">
              <a:rPr lang="en-US" smtClean="0"/>
              <a:pPr/>
              <a:t>15</a:t>
            </a:fld>
            <a:endParaRPr lang="en-US"/>
          </a:p>
        </p:txBody>
      </p:sp>
      <p:sp>
        <p:nvSpPr>
          <p:cNvPr id="4" name="Titel 3">
            <a:extLst>
              <a:ext uri="{FF2B5EF4-FFF2-40B4-BE49-F238E27FC236}">
                <a16:creationId xmlns:a16="http://schemas.microsoft.com/office/drawing/2014/main" id="{01AA64B0-4541-C29A-576A-224339F31712}"/>
              </a:ext>
            </a:extLst>
          </p:cNvPr>
          <p:cNvSpPr>
            <a:spLocks noGrp="1"/>
          </p:cNvSpPr>
          <p:nvPr>
            <p:ph type="title"/>
          </p:nvPr>
        </p:nvSpPr>
        <p:spPr/>
        <p:txBody>
          <a:bodyPr/>
          <a:lstStyle/>
          <a:p>
            <a:r>
              <a:rPr lang="de-DE" dirty="0"/>
              <a:t>Course </a:t>
            </a:r>
            <a:r>
              <a:rPr lang="de-DE" dirty="0" err="1"/>
              <a:t>Organization</a:t>
            </a:r>
            <a:endParaRPr lang="de-DE" dirty="0"/>
          </a:p>
        </p:txBody>
      </p:sp>
      <p:sp>
        <p:nvSpPr>
          <p:cNvPr id="5" name="Fußzeilenplatzhalter 4">
            <a:extLst>
              <a:ext uri="{FF2B5EF4-FFF2-40B4-BE49-F238E27FC236}">
                <a16:creationId xmlns:a16="http://schemas.microsoft.com/office/drawing/2014/main" id="{40622DFB-CBED-7A02-08AD-3913D973D709}"/>
              </a:ext>
            </a:extLst>
          </p:cNvPr>
          <p:cNvSpPr>
            <a:spLocks noGrp="1"/>
          </p:cNvSpPr>
          <p:nvPr>
            <p:ph type="ftr" sz="quarter" idx="3"/>
          </p:nvPr>
        </p:nvSpPr>
        <p:spPr/>
        <p:txBody>
          <a:bodyPr/>
          <a:lstStyle/>
          <a:p>
            <a:r>
              <a:rPr lang="en-US"/>
              <a:t>Data Driven Decisions Group | Chair of Process and IT Integration for Enterprise AI | Prof. Dr. Gunther Gust</a:t>
            </a:r>
          </a:p>
        </p:txBody>
      </p:sp>
    </p:spTree>
    <p:extLst>
      <p:ext uri="{BB962C8B-B14F-4D97-AF65-F5344CB8AC3E}">
        <p14:creationId xmlns:p14="http://schemas.microsoft.com/office/powerpoint/2010/main" val="2129977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60C7CDF3-EAFD-44A8-22FA-037E1C74BE23}"/>
              </a:ext>
            </a:extLst>
          </p:cNvPr>
          <p:cNvSpPr>
            <a:spLocks noGrp="1"/>
          </p:cNvSpPr>
          <p:nvPr>
            <p:ph idx="1"/>
          </p:nvPr>
        </p:nvSpPr>
        <p:spPr>
          <a:xfrm>
            <a:off x="432000" y="3092335"/>
            <a:ext cx="5353658" cy="3040175"/>
          </a:xfrm>
        </p:spPr>
        <p:txBody>
          <a:bodyPr>
            <a:normAutofit lnSpcReduction="10000"/>
          </a:bodyPr>
          <a:lstStyle/>
          <a:p>
            <a:r>
              <a:rPr lang="de-DE" dirty="0"/>
              <a:t>Inhaber des Lehrstuhls für Wirtschaftsinformatik und Künstliche Intelligenz im Unternehmen (seit 2022)</a:t>
            </a:r>
          </a:p>
          <a:p>
            <a:r>
              <a:rPr lang="de-DE" dirty="0"/>
              <a:t>Forschung und Lehre über die Anwendung von KI in Unternehmen und Gesellschaft</a:t>
            </a:r>
          </a:p>
          <a:p>
            <a:pPr lvl="1"/>
            <a:r>
              <a:rPr lang="de-DE" dirty="0"/>
              <a:t>Smart Grids</a:t>
            </a:r>
          </a:p>
          <a:p>
            <a:pPr lvl="1"/>
            <a:r>
              <a:rPr lang="de-DE" dirty="0"/>
              <a:t>Smart Mobility</a:t>
            </a:r>
          </a:p>
          <a:p>
            <a:pPr lvl="1"/>
            <a:r>
              <a:rPr lang="de-DE" dirty="0"/>
              <a:t>Smart Cities &amp; Urban Analytics</a:t>
            </a:r>
          </a:p>
          <a:p>
            <a:r>
              <a:rPr lang="de-DE" dirty="0"/>
              <a:t>Ausbildung: KIT, ITESM Monterrey, Uni Freiburg, Lawrence Berkeley National Laboratory</a:t>
            </a:r>
          </a:p>
          <a:p>
            <a:r>
              <a:rPr lang="de-DE" dirty="0"/>
              <a:t>Stipendiat </a:t>
            </a:r>
            <a:r>
              <a:rPr lang="de-DE" dirty="0" err="1"/>
              <a:t>Stusti</a:t>
            </a:r>
            <a:r>
              <a:rPr lang="de-DE" dirty="0"/>
              <a:t> &amp; Heinrich Böll Stiftung</a:t>
            </a:r>
          </a:p>
        </p:txBody>
      </p:sp>
      <p:sp>
        <p:nvSpPr>
          <p:cNvPr id="4" name="Titel 3">
            <a:extLst>
              <a:ext uri="{FF2B5EF4-FFF2-40B4-BE49-F238E27FC236}">
                <a16:creationId xmlns:a16="http://schemas.microsoft.com/office/drawing/2014/main" id="{8E66CB23-59C3-3AC9-618B-221393F0B914}"/>
              </a:ext>
            </a:extLst>
          </p:cNvPr>
          <p:cNvSpPr>
            <a:spLocks noGrp="1"/>
          </p:cNvSpPr>
          <p:nvPr>
            <p:ph type="title"/>
          </p:nvPr>
        </p:nvSpPr>
        <p:spPr/>
        <p:txBody>
          <a:bodyPr/>
          <a:lstStyle/>
          <a:p>
            <a:r>
              <a:rPr lang="de-DE" dirty="0" err="1"/>
              <a:t>Your</a:t>
            </a:r>
            <a:r>
              <a:rPr lang="de-DE" dirty="0"/>
              <a:t> </a:t>
            </a:r>
            <a:r>
              <a:rPr lang="de-DE" dirty="0" err="1"/>
              <a:t>teachers</a:t>
            </a:r>
            <a:endParaRPr lang="de-DE" dirty="0"/>
          </a:p>
        </p:txBody>
      </p:sp>
      <p:sp>
        <p:nvSpPr>
          <p:cNvPr id="8" name="Inhaltsplatzhalter 4">
            <a:extLst>
              <a:ext uri="{FF2B5EF4-FFF2-40B4-BE49-F238E27FC236}">
                <a16:creationId xmlns:a16="http://schemas.microsoft.com/office/drawing/2014/main" id="{3D459DD6-7061-D553-A004-E1D88FF4DCBB}"/>
              </a:ext>
            </a:extLst>
          </p:cNvPr>
          <p:cNvSpPr txBox="1">
            <a:spLocks/>
          </p:cNvSpPr>
          <p:nvPr/>
        </p:nvSpPr>
        <p:spPr>
          <a:xfrm>
            <a:off x="431999" y="2123342"/>
            <a:ext cx="2843215" cy="51179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00000"/>
              </a:lnSpc>
              <a:spcBef>
                <a:spcPts val="1000"/>
              </a:spcBef>
              <a:buClr>
                <a:srgbClr val="004389"/>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538163" indent="-228600" algn="l" defTabSz="914400" rtl="0" eaLnBrk="1" latinLnBrk="0" hangingPunct="1">
              <a:lnSpc>
                <a:spcPct val="100000"/>
              </a:lnSpc>
              <a:spcBef>
                <a:spcPts val="500"/>
              </a:spcBef>
              <a:buClr>
                <a:srgbClr val="004389"/>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80486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077913"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34461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Lecture</a:t>
            </a:r>
            <a:r>
              <a:rPr lang="de-DE" dirty="0"/>
              <a:t>: </a:t>
            </a:r>
            <a:r>
              <a:rPr lang="de-DE" b="1" dirty="0"/>
              <a:t>Prof. Dr. Gunther Gust</a:t>
            </a:r>
          </a:p>
        </p:txBody>
      </p:sp>
      <p:sp>
        <p:nvSpPr>
          <p:cNvPr id="9" name="Inhaltsplatzhalter 4">
            <a:extLst>
              <a:ext uri="{FF2B5EF4-FFF2-40B4-BE49-F238E27FC236}">
                <a16:creationId xmlns:a16="http://schemas.microsoft.com/office/drawing/2014/main" id="{0D7CCD8C-D330-29BE-522C-96EA9F166CC4}"/>
              </a:ext>
            </a:extLst>
          </p:cNvPr>
          <p:cNvSpPr txBox="1">
            <a:spLocks/>
          </p:cNvSpPr>
          <p:nvPr/>
        </p:nvSpPr>
        <p:spPr>
          <a:xfrm>
            <a:off x="6096000" y="3092335"/>
            <a:ext cx="5353658" cy="304017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4389"/>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538163" indent="-228600" algn="l" defTabSz="914400" rtl="0" eaLnBrk="1" latinLnBrk="0" hangingPunct="1">
              <a:lnSpc>
                <a:spcPct val="100000"/>
              </a:lnSpc>
              <a:spcBef>
                <a:spcPts val="500"/>
              </a:spcBef>
              <a:buClr>
                <a:srgbClr val="004389"/>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80486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077913"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34461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Computer Science and Engineering (Bachelor) at the Frankfurt University of Applied Sciences and the Vietnamese-German University</a:t>
            </a:r>
          </a:p>
          <a:p>
            <a:r>
              <a:rPr lang="en-US" dirty="0"/>
              <a:t>Data Engineering and Analytics (Master) at the Technical University of Munich (graduated with distinction)</a:t>
            </a:r>
          </a:p>
          <a:p>
            <a:r>
              <a:rPr lang="it-IT" dirty="0"/>
              <a:t>Data Science </a:t>
            </a:r>
            <a:r>
              <a:rPr lang="it-IT" dirty="0" err="1"/>
              <a:t>Intern</a:t>
            </a:r>
            <a:r>
              <a:rPr lang="it-IT" dirty="0"/>
              <a:t>: </a:t>
            </a:r>
            <a:r>
              <a:rPr lang="it-IT" dirty="0" err="1"/>
              <a:t>Knorex</a:t>
            </a:r>
            <a:r>
              <a:rPr lang="it-IT" dirty="0"/>
              <a:t>, Ho Chi Minh, Vietnam</a:t>
            </a:r>
          </a:p>
          <a:p>
            <a:r>
              <a:rPr lang="it-IT" dirty="0"/>
              <a:t>Software </a:t>
            </a:r>
            <a:r>
              <a:rPr lang="it-IT" dirty="0" err="1"/>
              <a:t>Engineer</a:t>
            </a:r>
            <a:r>
              <a:rPr lang="it-IT" dirty="0"/>
              <a:t>: </a:t>
            </a:r>
            <a:r>
              <a:rPr lang="it-IT" dirty="0" err="1"/>
              <a:t>mesoneer</a:t>
            </a:r>
            <a:r>
              <a:rPr lang="it-IT" dirty="0"/>
              <a:t>, Ho Chi Minh, Vietnam</a:t>
            </a:r>
          </a:p>
          <a:p>
            <a:endParaRPr lang="de-DE" dirty="0"/>
          </a:p>
        </p:txBody>
      </p:sp>
      <p:sp>
        <p:nvSpPr>
          <p:cNvPr id="11" name="Inhaltsplatzhalter 4">
            <a:extLst>
              <a:ext uri="{FF2B5EF4-FFF2-40B4-BE49-F238E27FC236}">
                <a16:creationId xmlns:a16="http://schemas.microsoft.com/office/drawing/2014/main" id="{AD1548E1-67F1-EC57-2352-DCAE8488C22D}"/>
              </a:ext>
            </a:extLst>
          </p:cNvPr>
          <p:cNvSpPr txBox="1">
            <a:spLocks/>
          </p:cNvSpPr>
          <p:nvPr/>
        </p:nvSpPr>
        <p:spPr>
          <a:xfrm>
            <a:off x="6096000" y="2123342"/>
            <a:ext cx="2931622" cy="51179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4389"/>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538163" indent="-228600" algn="l" defTabSz="914400" rtl="0" eaLnBrk="1" latinLnBrk="0" hangingPunct="1">
              <a:lnSpc>
                <a:spcPct val="100000"/>
              </a:lnSpc>
              <a:spcBef>
                <a:spcPts val="500"/>
              </a:spcBef>
              <a:buClr>
                <a:srgbClr val="004389"/>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80486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077913"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34461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t>Exercise</a:t>
            </a:r>
            <a:r>
              <a:rPr lang="de-DE" dirty="0"/>
              <a:t>:</a:t>
            </a:r>
            <a:r>
              <a:rPr lang="de-DE" b="1" dirty="0"/>
              <a:t> </a:t>
            </a:r>
            <a:r>
              <a:rPr lang="de-DE" b="1" dirty="0" err="1"/>
              <a:t>Viet</a:t>
            </a:r>
            <a:r>
              <a:rPr lang="de-DE" b="1" dirty="0"/>
              <a:t> Nguyen</a:t>
            </a:r>
          </a:p>
        </p:txBody>
      </p:sp>
      <p:pic>
        <p:nvPicPr>
          <p:cNvPr id="2" name="Picture 2">
            <a:extLst>
              <a:ext uri="{FF2B5EF4-FFF2-40B4-BE49-F238E27FC236}">
                <a16:creationId xmlns:a16="http://schemas.microsoft.com/office/drawing/2014/main" id="{D67F446C-D263-0058-5082-6617D9579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4758" y="1436753"/>
            <a:ext cx="11049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B7117D-1048-D7A1-AF55-13E194E22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87" y="1540249"/>
            <a:ext cx="10858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128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6ADE987-CE02-9212-ACCD-549566DD51E7}"/>
              </a:ext>
            </a:extLst>
          </p:cNvPr>
          <p:cNvSpPr>
            <a:spLocks noGrp="1"/>
          </p:cNvSpPr>
          <p:nvPr>
            <p:ph type="sldNum" sz="quarter" idx="4"/>
          </p:nvPr>
        </p:nvSpPr>
        <p:spPr/>
        <p:txBody>
          <a:bodyPr/>
          <a:lstStyle/>
          <a:p>
            <a:fld id="{DBE8D993-E95F-491F-9987-D09E7E644F2F}" type="slidenum">
              <a:rPr lang="en-US" smtClean="0"/>
              <a:pPr/>
              <a:t>3</a:t>
            </a:fld>
            <a:endParaRPr lang="en-US"/>
          </a:p>
        </p:txBody>
      </p:sp>
      <p:sp>
        <p:nvSpPr>
          <p:cNvPr id="4" name="Titel 3">
            <a:extLst>
              <a:ext uri="{FF2B5EF4-FFF2-40B4-BE49-F238E27FC236}">
                <a16:creationId xmlns:a16="http://schemas.microsoft.com/office/drawing/2014/main" id="{EECC090E-7D16-0187-1496-FC027414BD97}"/>
              </a:ext>
            </a:extLst>
          </p:cNvPr>
          <p:cNvSpPr>
            <a:spLocks noGrp="1"/>
          </p:cNvSpPr>
          <p:nvPr>
            <p:ph type="title"/>
          </p:nvPr>
        </p:nvSpPr>
        <p:spPr/>
        <p:txBody>
          <a:bodyPr/>
          <a:lstStyle/>
          <a:p>
            <a:r>
              <a:rPr lang="de-DE" dirty="0"/>
              <a:t>D3 Group</a:t>
            </a:r>
          </a:p>
        </p:txBody>
      </p:sp>
      <p:sp>
        <p:nvSpPr>
          <p:cNvPr id="5" name="Fußzeilenplatzhalter 4">
            <a:extLst>
              <a:ext uri="{FF2B5EF4-FFF2-40B4-BE49-F238E27FC236}">
                <a16:creationId xmlns:a16="http://schemas.microsoft.com/office/drawing/2014/main" id="{415EFC19-D84F-B776-A3B3-BC9F4849D787}"/>
              </a:ext>
            </a:extLst>
          </p:cNvPr>
          <p:cNvSpPr>
            <a:spLocks noGrp="1"/>
          </p:cNvSpPr>
          <p:nvPr>
            <p:ph type="ftr" sz="quarter" idx="3"/>
          </p:nvPr>
        </p:nvSpPr>
        <p:spPr/>
        <p:txBody>
          <a:bodyPr/>
          <a:lstStyle/>
          <a:p>
            <a:r>
              <a:rPr lang="en-US"/>
              <a:t>Data Driven Decisions Group | Chair of Process and IT Integration for Enterprise AI | Prof. Dr. Gunther Gust</a:t>
            </a:r>
          </a:p>
        </p:txBody>
      </p:sp>
      <p:pic>
        <p:nvPicPr>
          <p:cNvPr id="7" name="Grafik 6">
            <a:extLst>
              <a:ext uri="{FF2B5EF4-FFF2-40B4-BE49-F238E27FC236}">
                <a16:creationId xmlns:a16="http://schemas.microsoft.com/office/drawing/2014/main" id="{BE27132A-1A0F-0BC5-7E21-69C929C4D4AF}"/>
              </a:ext>
            </a:extLst>
          </p:cNvPr>
          <p:cNvPicPr>
            <a:picLocks noChangeAspect="1"/>
          </p:cNvPicPr>
          <p:nvPr/>
        </p:nvPicPr>
        <p:blipFill>
          <a:blip r:embed="rId2"/>
          <a:stretch>
            <a:fillRect/>
          </a:stretch>
        </p:blipFill>
        <p:spPr>
          <a:xfrm>
            <a:off x="2043737" y="1492993"/>
            <a:ext cx="8104526" cy="4605429"/>
          </a:xfrm>
          <a:prstGeom prst="rect">
            <a:avLst/>
          </a:prstGeom>
        </p:spPr>
      </p:pic>
    </p:spTree>
    <p:extLst>
      <p:ext uri="{BB962C8B-B14F-4D97-AF65-F5344CB8AC3E}">
        <p14:creationId xmlns:p14="http://schemas.microsoft.com/office/powerpoint/2010/main" val="1165795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8DB6D930-3392-CCE3-E2F7-538C9D1FBB39}"/>
              </a:ext>
            </a:extLst>
          </p:cNvPr>
          <p:cNvSpPr>
            <a:spLocks noGrp="1"/>
          </p:cNvSpPr>
          <p:nvPr>
            <p:ph type="sldNum" sz="quarter" idx="4"/>
          </p:nvPr>
        </p:nvSpPr>
        <p:spPr/>
        <p:txBody>
          <a:bodyPr/>
          <a:lstStyle/>
          <a:p>
            <a:fld id="{DBE8D993-E95F-491F-9987-D09E7E644F2F}" type="slidenum">
              <a:rPr lang="en-US" smtClean="0"/>
              <a:pPr/>
              <a:t>4</a:t>
            </a:fld>
            <a:endParaRPr lang="en-US"/>
          </a:p>
        </p:txBody>
      </p:sp>
      <p:sp>
        <p:nvSpPr>
          <p:cNvPr id="4" name="Titel 3">
            <a:extLst>
              <a:ext uri="{FF2B5EF4-FFF2-40B4-BE49-F238E27FC236}">
                <a16:creationId xmlns:a16="http://schemas.microsoft.com/office/drawing/2014/main" id="{2E523E48-9C1E-A982-981F-3D8F78BE3577}"/>
              </a:ext>
            </a:extLst>
          </p:cNvPr>
          <p:cNvSpPr>
            <a:spLocks noGrp="1"/>
          </p:cNvSpPr>
          <p:nvPr>
            <p:ph type="title"/>
          </p:nvPr>
        </p:nvSpPr>
        <p:spPr/>
        <p:txBody>
          <a:bodyPr>
            <a:normAutofit fontScale="90000"/>
          </a:bodyPr>
          <a:lstStyle/>
          <a:p>
            <a:r>
              <a:rPr lang="de-DE" dirty="0"/>
              <a:t>This </a:t>
            </a:r>
            <a:r>
              <a:rPr lang="de-DE" dirty="0" err="1"/>
              <a:t>course</a:t>
            </a:r>
            <a:r>
              <a:rPr lang="de-DE" dirty="0"/>
              <a:t> </a:t>
            </a:r>
            <a:r>
              <a:rPr lang="de-DE" dirty="0" err="1"/>
              <a:t>introduces</a:t>
            </a:r>
            <a:r>
              <a:rPr lang="de-DE" dirty="0"/>
              <a:t> </a:t>
            </a:r>
            <a:r>
              <a:rPr lang="de-DE" dirty="0" err="1"/>
              <a:t>data</a:t>
            </a:r>
            <a:r>
              <a:rPr lang="de-DE" dirty="0"/>
              <a:t> </a:t>
            </a:r>
            <a:r>
              <a:rPr lang="de-DE" dirty="0" err="1"/>
              <a:t>science</a:t>
            </a:r>
            <a:r>
              <a:rPr lang="de-DE" dirty="0"/>
              <a:t> </a:t>
            </a:r>
            <a:r>
              <a:rPr lang="de-DE" dirty="0" err="1"/>
              <a:t>tools</a:t>
            </a:r>
            <a:r>
              <a:rPr lang="de-DE" dirty="0"/>
              <a:t>, </a:t>
            </a:r>
            <a:r>
              <a:rPr lang="de-DE" dirty="0" err="1"/>
              <a:t>as</a:t>
            </a:r>
            <a:r>
              <a:rPr lang="de-DE" dirty="0"/>
              <a:t> </a:t>
            </a:r>
            <a:r>
              <a:rPr lang="de-DE" dirty="0" err="1"/>
              <a:t>well</a:t>
            </a:r>
            <a:r>
              <a:rPr lang="de-DE" dirty="0"/>
              <a:t> </a:t>
            </a:r>
            <a:r>
              <a:rPr lang="de-DE" dirty="0" err="1"/>
              <a:t>as</a:t>
            </a:r>
            <a:r>
              <a:rPr lang="de-DE" dirty="0"/>
              <a:t> </a:t>
            </a:r>
            <a:r>
              <a:rPr lang="de-DE" dirty="0" err="1"/>
              <a:t>advanced</a:t>
            </a:r>
            <a:r>
              <a:rPr lang="de-DE" dirty="0"/>
              <a:t> </a:t>
            </a:r>
            <a:r>
              <a:rPr lang="de-DE" dirty="0" err="1"/>
              <a:t>methodologies</a:t>
            </a:r>
            <a:r>
              <a:rPr lang="de-DE" dirty="0"/>
              <a:t> in an </a:t>
            </a:r>
            <a:r>
              <a:rPr lang="de-DE" dirty="0" err="1"/>
              <a:t>applied</a:t>
            </a:r>
            <a:r>
              <a:rPr lang="de-DE" dirty="0"/>
              <a:t> </a:t>
            </a:r>
            <a:r>
              <a:rPr lang="de-DE" dirty="0" err="1"/>
              <a:t>manner</a:t>
            </a:r>
            <a:endParaRPr lang="de-DE" dirty="0"/>
          </a:p>
        </p:txBody>
      </p:sp>
      <p:sp>
        <p:nvSpPr>
          <p:cNvPr id="5" name="Fußzeilenplatzhalter 4">
            <a:extLst>
              <a:ext uri="{FF2B5EF4-FFF2-40B4-BE49-F238E27FC236}">
                <a16:creationId xmlns:a16="http://schemas.microsoft.com/office/drawing/2014/main" id="{2153DB5C-F2F3-4C02-56D0-6A2F22C115E7}"/>
              </a:ext>
            </a:extLst>
          </p:cNvPr>
          <p:cNvSpPr>
            <a:spLocks noGrp="1"/>
          </p:cNvSpPr>
          <p:nvPr>
            <p:ph type="ftr" sz="quarter" idx="3"/>
          </p:nvPr>
        </p:nvSpPr>
        <p:spPr/>
        <p:txBody>
          <a:bodyPr/>
          <a:lstStyle/>
          <a:p>
            <a:r>
              <a:rPr lang="en-US"/>
              <a:t>Data Driven Decisions Group | Chair of Process and IT Integration for Enterprise AI | Prof. Dr. Gunther Gust</a:t>
            </a:r>
          </a:p>
        </p:txBody>
      </p:sp>
      <p:pic>
        <p:nvPicPr>
          <p:cNvPr id="4098" name="Picture 2" descr="Harvard Business Review, October 2012">
            <a:extLst>
              <a:ext uri="{FF2B5EF4-FFF2-40B4-BE49-F238E27FC236}">
                <a16:creationId xmlns:a16="http://schemas.microsoft.com/office/drawing/2014/main" id="{2779B262-5B98-80AE-E27F-B6BE16F77B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84"/>
          <a:stretch/>
        </p:blipFill>
        <p:spPr bwMode="auto">
          <a:xfrm>
            <a:off x="2571750" y="1549174"/>
            <a:ext cx="7048500" cy="3980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88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40FA53B-9A2F-435E-B90F-D4C24FCFA72A}"/>
              </a:ext>
            </a:extLst>
          </p:cNvPr>
          <p:cNvSpPr>
            <a:spLocks noGrp="1"/>
          </p:cNvSpPr>
          <p:nvPr>
            <p:ph type="title"/>
          </p:nvPr>
        </p:nvSpPr>
        <p:spPr>
          <a:xfrm>
            <a:off x="2492375" y="304156"/>
            <a:ext cx="8275152" cy="461665"/>
          </a:xfrm>
        </p:spPr>
        <p:txBody>
          <a:bodyPr/>
          <a:lstStyle/>
          <a:p>
            <a:r>
              <a:rPr lang="de-DE" dirty="0" err="1"/>
              <a:t>It</a:t>
            </a:r>
            <a:r>
              <a:rPr lang="de-DE" dirty="0"/>
              <a:t> </a:t>
            </a:r>
            <a:r>
              <a:rPr lang="de-DE" dirty="0" err="1"/>
              <a:t>prepares</a:t>
            </a:r>
            <a:r>
              <a:rPr lang="de-DE" dirty="0"/>
              <a:t> </a:t>
            </a:r>
            <a:r>
              <a:rPr lang="de-DE" dirty="0" err="1"/>
              <a:t>you</a:t>
            </a:r>
            <a:r>
              <a:rPr lang="de-DE" dirty="0"/>
              <a:t> for promising </a:t>
            </a:r>
            <a:r>
              <a:rPr lang="de-DE" dirty="0" err="1"/>
              <a:t>positions</a:t>
            </a:r>
            <a:r>
              <a:rPr lang="de-DE" dirty="0"/>
              <a:t> in </a:t>
            </a:r>
            <a:r>
              <a:rPr lang="de-DE" dirty="0" err="1"/>
              <a:t>practice</a:t>
            </a:r>
            <a:endParaRPr lang="de-DE" dirty="0"/>
          </a:p>
        </p:txBody>
      </p:sp>
      <p:pic>
        <p:nvPicPr>
          <p:cNvPr id="2050" name="Picture 2" descr="gehalt data scientist, junior data scientist gehalt, senior data scientist gehalt, data scientist gehalt deutschland, gehalt senior data scientist, lead data scientist gehalt, data scientist freelancer gehalt, gehalt junior data scientist, gehalt data scientist deutschland, big data scientist gehalt, data scientist gehalt netto, gehalt data scientist einstiegsgehalt, data scientist trainee gehalt, was verdient ein data scientist, wie viel verdient ein data scientist, data scientist verdienst, data science gehalt, data scientist salary germany">
            <a:extLst>
              <a:ext uri="{FF2B5EF4-FFF2-40B4-BE49-F238E27FC236}">
                <a16:creationId xmlns:a16="http://schemas.microsoft.com/office/drawing/2014/main" id="{961BD921-4C24-A82B-3DC3-E55B4B0AF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067" y="1625600"/>
            <a:ext cx="6412089" cy="3606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feld 8">
            <a:extLst>
              <a:ext uri="{FF2B5EF4-FFF2-40B4-BE49-F238E27FC236}">
                <a16:creationId xmlns:a16="http://schemas.microsoft.com/office/drawing/2014/main" id="{CB4C1699-B22C-B0D0-2BF5-3CCDB38FC2A0}"/>
              </a:ext>
            </a:extLst>
          </p:cNvPr>
          <p:cNvSpPr txBox="1"/>
          <p:nvPr/>
        </p:nvSpPr>
        <p:spPr>
          <a:xfrm>
            <a:off x="112485" y="5961374"/>
            <a:ext cx="6180666" cy="261610"/>
          </a:xfrm>
          <a:prstGeom prst="rect">
            <a:avLst/>
          </a:prstGeom>
          <a:noFill/>
        </p:spPr>
        <p:txBody>
          <a:bodyPr wrap="square">
            <a:spAutoFit/>
          </a:bodyPr>
          <a:lstStyle/>
          <a:p>
            <a:r>
              <a:rPr lang="de-DE" sz="1100" dirty="0"/>
              <a:t>https://studyflix.de/jobs/berufe/data-scientist-gehalt-6028</a:t>
            </a:r>
          </a:p>
        </p:txBody>
      </p:sp>
    </p:spTree>
    <p:extLst>
      <p:ext uri="{BB962C8B-B14F-4D97-AF65-F5344CB8AC3E}">
        <p14:creationId xmlns:p14="http://schemas.microsoft.com/office/powerpoint/2010/main" val="146992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39236EED-A95F-2389-AEB1-9CAEC1321825}"/>
              </a:ext>
            </a:extLst>
          </p:cNvPr>
          <p:cNvSpPr>
            <a:spLocks noGrp="1"/>
          </p:cNvSpPr>
          <p:nvPr>
            <p:ph idx="1"/>
          </p:nvPr>
        </p:nvSpPr>
        <p:spPr/>
        <p:txBody>
          <a:bodyPr anchor="ctr"/>
          <a:lstStyle/>
          <a:p>
            <a:pPr algn="l">
              <a:buFont typeface="Arial" panose="020B0604020202020204" pitchFamily="34" charset="0"/>
              <a:buChar char="•"/>
            </a:pPr>
            <a:r>
              <a:rPr lang="en-US" b="0" i="0" dirty="0">
                <a:solidFill>
                  <a:srgbClr val="212121"/>
                </a:solidFill>
                <a:effectLst/>
                <a:latin typeface="Roboto" panose="02000000000000000000" pitchFamily="2" charset="0"/>
              </a:rPr>
              <a:t>The foundations, </a:t>
            </a:r>
            <a:r>
              <a:rPr lang="en-US" b="1" i="0" dirty="0">
                <a:solidFill>
                  <a:srgbClr val="212121"/>
                </a:solidFill>
                <a:effectLst/>
                <a:latin typeface="Roboto" panose="02000000000000000000" pitchFamily="2" charset="0"/>
              </a:rPr>
              <a:t>frameworks and applications</a:t>
            </a:r>
            <a:r>
              <a:rPr lang="en-US" b="0" i="0" dirty="0">
                <a:solidFill>
                  <a:srgbClr val="212121"/>
                </a:solidFill>
                <a:effectLst/>
                <a:latin typeface="Roboto" panose="02000000000000000000" pitchFamily="2" charset="0"/>
              </a:rPr>
              <a:t> of the emerging field of data science</a:t>
            </a:r>
          </a:p>
          <a:p>
            <a:pPr algn="l">
              <a:buFont typeface="Arial" panose="020B0604020202020204" pitchFamily="34" charset="0"/>
              <a:buChar char="•"/>
            </a:pPr>
            <a:r>
              <a:rPr lang="en-US" b="0" i="0" dirty="0">
                <a:solidFill>
                  <a:srgbClr val="212121"/>
                </a:solidFill>
                <a:effectLst/>
                <a:latin typeface="Roboto" panose="02000000000000000000" pitchFamily="2" charset="0"/>
              </a:rPr>
              <a:t>Design, implement, and evaluate the core algorithms underlying an </a:t>
            </a:r>
            <a:r>
              <a:rPr lang="en-US" b="1" i="0" dirty="0">
                <a:solidFill>
                  <a:srgbClr val="212121"/>
                </a:solidFill>
                <a:effectLst/>
                <a:latin typeface="Roboto" panose="02000000000000000000" pitchFamily="2" charset="0"/>
              </a:rPr>
              <a:t>end-to-end data science workflow</a:t>
            </a:r>
            <a:r>
              <a:rPr lang="en-US" b="0" i="0" dirty="0">
                <a:solidFill>
                  <a:srgbClr val="212121"/>
                </a:solidFill>
                <a:effectLst/>
                <a:latin typeface="Roboto" panose="02000000000000000000" pitchFamily="2" charset="0"/>
              </a:rPr>
              <a:t>, including data import, analysis, and presentation of information</a:t>
            </a:r>
          </a:p>
          <a:p>
            <a:pPr algn="l">
              <a:buFont typeface="Arial" panose="020B0604020202020204" pitchFamily="34" charset="0"/>
              <a:buChar char="•"/>
            </a:pPr>
            <a:r>
              <a:rPr lang="en-US" b="0" i="0" dirty="0">
                <a:solidFill>
                  <a:srgbClr val="212121"/>
                </a:solidFill>
                <a:effectLst/>
                <a:latin typeface="Roboto" panose="02000000000000000000" pitchFamily="2" charset="0"/>
              </a:rPr>
              <a:t>Leverage the </a:t>
            </a:r>
            <a:r>
              <a:rPr lang="en-US" b="1" i="0" dirty="0">
                <a:solidFill>
                  <a:srgbClr val="212121"/>
                </a:solidFill>
                <a:effectLst/>
                <a:latin typeface="Roboto" panose="02000000000000000000" pitchFamily="2" charset="0"/>
              </a:rPr>
              <a:t>Python</a:t>
            </a:r>
            <a:r>
              <a:rPr lang="en-US" b="0" i="0" dirty="0">
                <a:solidFill>
                  <a:srgbClr val="212121"/>
                </a:solidFill>
                <a:effectLst/>
                <a:latin typeface="Roboto" panose="02000000000000000000" pitchFamily="2" charset="0"/>
              </a:rPr>
              <a:t> application programming interface (API) ecosystem and data infrastructure that supports data acquisition, storage, retrieval and analysis</a:t>
            </a:r>
          </a:p>
          <a:p>
            <a:pPr algn="l">
              <a:buFont typeface="Arial" panose="020B0604020202020204" pitchFamily="34" charset="0"/>
              <a:buChar char="•"/>
            </a:pPr>
            <a:r>
              <a:rPr lang="en-US" b="0" i="0" dirty="0">
                <a:solidFill>
                  <a:srgbClr val="212121"/>
                </a:solidFill>
                <a:effectLst/>
                <a:latin typeface="Roboto" panose="02000000000000000000" pitchFamily="2" charset="0"/>
              </a:rPr>
              <a:t>The application of a data-based </a:t>
            </a:r>
            <a:r>
              <a:rPr lang="en-US" b="1" i="0" dirty="0">
                <a:solidFill>
                  <a:srgbClr val="212121"/>
                </a:solidFill>
                <a:effectLst/>
                <a:latin typeface="Roboto" panose="02000000000000000000" pitchFamily="2" charset="0"/>
              </a:rPr>
              <a:t>analytical approach</a:t>
            </a:r>
            <a:r>
              <a:rPr lang="en-US" b="0" i="0" dirty="0">
                <a:solidFill>
                  <a:srgbClr val="212121"/>
                </a:solidFill>
                <a:effectLst/>
                <a:latin typeface="Roboto" panose="02000000000000000000" pitchFamily="2" charset="0"/>
              </a:rPr>
              <a:t> to identify and solve problems</a:t>
            </a:r>
          </a:p>
          <a:p>
            <a:pPr algn="l">
              <a:buFont typeface="Arial" panose="020B0604020202020204" pitchFamily="34" charset="0"/>
              <a:buChar char="•"/>
            </a:pPr>
            <a:r>
              <a:rPr lang="en-US" b="0" i="0" dirty="0">
                <a:solidFill>
                  <a:srgbClr val="212121"/>
                </a:solidFill>
                <a:effectLst/>
                <a:latin typeface="Roboto" panose="02000000000000000000" pitchFamily="2" charset="0"/>
              </a:rPr>
              <a:t>Implementation and execution skills for </a:t>
            </a:r>
            <a:r>
              <a:rPr lang="en-US" b="1" i="0" dirty="0">
                <a:solidFill>
                  <a:srgbClr val="212121"/>
                </a:solidFill>
                <a:effectLst/>
                <a:latin typeface="Roboto" panose="02000000000000000000" pitchFamily="2" charset="0"/>
              </a:rPr>
              <a:t>data-driven business analytics</a:t>
            </a:r>
            <a:endParaRPr lang="en-US" b="0" i="0" dirty="0">
              <a:solidFill>
                <a:srgbClr val="212121"/>
              </a:solidFill>
              <a:effectLst/>
              <a:latin typeface="Roboto" panose="02000000000000000000" pitchFamily="2" charset="0"/>
            </a:endParaRPr>
          </a:p>
        </p:txBody>
      </p:sp>
      <p:sp>
        <p:nvSpPr>
          <p:cNvPr id="5" name="Titel 4">
            <a:extLst>
              <a:ext uri="{FF2B5EF4-FFF2-40B4-BE49-F238E27FC236}">
                <a16:creationId xmlns:a16="http://schemas.microsoft.com/office/drawing/2014/main" id="{FB8162C1-E967-9017-4AA8-C393BFD2DBFD}"/>
              </a:ext>
            </a:extLst>
          </p:cNvPr>
          <p:cNvSpPr>
            <a:spLocks noGrp="1"/>
          </p:cNvSpPr>
          <p:nvPr>
            <p:ph type="title"/>
          </p:nvPr>
        </p:nvSpPr>
        <p:spPr/>
        <p:txBody>
          <a:bodyPr/>
          <a:lstStyle/>
          <a:p>
            <a:r>
              <a:rPr lang="de-DE" dirty="0"/>
              <a:t>Learning </a:t>
            </a:r>
            <a:r>
              <a:rPr lang="de-DE" dirty="0" err="1"/>
              <a:t>objectives</a:t>
            </a:r>
            <a:r>
              <a:rPr lang="de-DE" dirty="0"/>
              <a:t> </a:t>
            </a:r>
            <a:r>
              <a:rPr lang="de-DE" dirty="0" err="1"/>
              <a:t>for</a:t>
            </a:r>
            <a:r>
              <a:rPr lang="de-DE" dirty="0"/>
              <a:t> </a:t>
            </a:r>
            <a:r>
              <a:rPr lang="de-DE" dirty="0" err="1"/>
              <a:t>this</a:t>
            </a:r>
            <a:r>
              <a:rPr lang="de-DE" dirty="0"/>
              <a:t> </a:t>
            </a:r>
            <a:r>
              <a:rPr lang="de-DE" dirty="0" err="1"/>
              <a:t>course</a:t>
            </a:r>
            <a:endParaRPr lang="de-DE" dirty="0"/>
          </a:p>
        </p:txBody>
      </p:sp>
    </p:spTree>
    <p:extLst>
      <p:ext uri="{BB962C8B-B14F-4D97-AF65-F5344CB8AC3E}">
        <p14:creationId xmlns:p14="http://schemas.microsoft.com/office/powerpoint/2010/main" val="318307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DB1437A-218A-6B1E-29D2-D47CE33B0B05}"/>
              </a:ext>
            </a:extLst>
          </p:cNvPr>
          <p:cNvSpPr>
            <a:spLocks noGrp="1"/>
          </p:cNvSpPr>
          <p:nvPr>
            <p:ph idx="1"/>
          </p:nvPr>
        </p:nvSpPr>
        <p:spPr>
          <a:xfrm>
            <a:off x="2348752" y="1396999"/>
            <a:ext cx="9130039" cy="4735511"/>
          </a:xfrm>
        </p:spPr>
        <p:txBody>
          <a:bodyPr>
            <a:normAutofit lnSpcReduction="10000"/>
          </a:bodyPr>
          <a:lstStyle/>
          <a:p>
            <a:pPr algn="l">
              <a:buFont typeface="+mj-lt"/>
              <a:buAutoNum type="arabicPeriod"/>
            </a:pPr>
            <a:r>
              <a:rPr lang="de-DE" b="0" i="0" dirty="0" err="1">
                <a:solidFill>
                  <a:srgbClr val="212121"/>
                </a:solidFill>
                <a:effectLst/>
                <a:latin typeface="Roboto" panose="02000000000000000000" pitchFamily="2" charset="0"/>
              </a:rPr>
              <a:t>Introduction</a:t>
            </a:r>
            <a:r>
              <a:rPr lang="de-DE" b="0" i="0" dirty="0">
                <a:solidFill>
                  <a:srgbClr val="212121"/>
                </a:solidFill>
                <a:effectLst/>
                <a:latin typeface="Roboto" panose="02000000000000000000" pitchFamily="2" charset="0"/>
              </a:rPr>
              <a:t>, </a:t>
            </a:r>
            <a:r>
              <a:rPr lang="de-DE" b="0" i="0" dirty="0" err="1">
                <a:solidFill>
                  <a:srgbClr val="212121"/>
                </a:solidFill>
                <a:effectLst/>
                <a:latin typeface="Roboto" panose="02000000000000000000" pitchFamily="2" charset="0"/>
              </a:rPr>
              <a:t>Jupyter</a:t>
            </a:r>
            <a:r>
              <a:rPr lang="de-DE" b="0" i="0" dirty="0">
                <a:solidFill>
                  <a:srgbClr val="212121"/>
                </a:solidFill>
                <a:effectLst/>
                <a:latin typeface="Roboto" panose="02000000000000000000" pitchFamily="2" charset="0"/>
              </a:rPr>
              <a:t> Notebooks, Version Control (</a:t>
            </a:r>
            <a:r>
              <a:rPr lang="de-DE" b="1" i="0" dirty="0" err="1">
                <a:solidFill>
                  <a:srgbClr val="212121"/>
                </a:solidFill>
                <a:effectLst/>
                <a:latin typeface="Roboto" panose="02000000000000000000" pitchFamily="2" charset="0"/>
              </a:rPr>
              <a:t>today</a:t>
            </a:r>
            <a:r>
              <a:rPr lang="de-DE" b="0" i="0" dirty="0">
                <a:solidFill>
                  <a:srgbClr val="212121"/>
                </a:solidFill>
                <a:effectLst/>
                <a:latin typeface="Roboto" panose="02000000000000000000" pitchFamily="2" charset="0"/>
              </a:rPr>
              <a:t>)</a:t>
            </a:r>
          </a:p>
          <a:p>
            <a:pPr algn="l">
              <a:buFont typeface="+mj-lt"/>
              <a:buAutoNum type="arabicPeriod"/>
            </a:pPr>
            <a:r>
              <a:rPr lang="de-DE" b="0" i="0" dirty="0" err="1">
                <a:solidFill>
                  <a:srgbClr val="212121"/>
                </a:solidFill>
                <a:effectLst/>
                <a:latin typeface="Roboto" panose="02000000000000000000" pitchFamily="2" charset="0"/>
              </a:rPr>
              <a:t>Descriptive</a:t>
            </a:r>
            <a:r>
              <a:rPr lang="de-DE" b="0" i="0" dirty="0">
                <a:solidFill>
                  <a:srgbClr val="212121"/>
                </a:solidFill>
                <a:effectLst/>
                <a:latin typeface="Roboto" panose="02000000000000000000" pitchFamily="2" charset="0"/>
              </a:rPr>
              <a:t> Analytics</a:t>
            </a:r>
          </a:p>
          <a:p>
            <a:pPr algn="l">
              <a:buFont typeface="+mj-lt"/>
              <a:buAutoNum type="arabicPeriod"/>
            </a:pPr>
            <a:r>
              <a:rPr lang="de-DE" b="0" i="0" dirty="0" err="1">
                <a:solidFill>
                  <a:srgbClr val="212121"/>
                </a:solidFill>
                <a:effectLst/>
                <a:latin typeface="Roboto" panose="02000000000000000000" pitchFamily="2" charset="0"/>
              </a:rPr>
              <a:t>Machine</a:t>
            </a:r>
            <a:r>
              <a:rPr lang="de-DE" b="0" i="0" dirty="0">
                <a:solidFill>
                  <a:srgbClr val="212121"/>
                </a:solidFill>
                <a:effectLst/>
                <a:latin typeface="Roboto" panose="02000000000000000000" pitchFamily="2" charset="0"/>
              </a:rPr>
              <a:t> Learning </a:t>
            </a:r>
            <a:r>
              <a:rPr lang="de-DE" b="0" i="0" dirty="0" err="1">
                <a:solidFill>
                  <a:srgbClr val="212121"/>
                </a:solidFill>
                <a:effectLst/>
                <a:latin typeface="Roboto" panose="02000000000000000000" pitchFamily="2" charset="0"/>
              </a:rPr>
              <a:t>Introduction</a:t>
            </a:r>
            <a:endParaRPr lang="de-DE" b="0" i="0" dirty="0">
              <a:solidFill>
                <a:srgbClr val="212121"/>
              </a:solidFill>
              <a:effectLst/>
              <a:latin typeface="Roboto" panose="02000000000000000000" pitchFamily="2" charset="0"/>
            </a:endParaRPr>
          </a:p>
          <a:p>
            <a:pPr algn="l">
              <a:buFont typeface="+mj-lt"/>
              <a:buAutoNum type="arabicPeriod"/>
            </a:pPr>
            <a:r>
              <a:rPr lang="de-DE" b="0" i="0" dirty="0">
                <a:solidFill>
                  <a:srgbClr val="212121"/>
                </a:solidFill>
                <a:effectLst/>
                <a:latin typeface="Roboto" panose="02000000000000000000" pitchFamily="2" charset="0"/>
              </a:rPr>
              <a:t>Feature Engineering</a:t>
            </a:r>
          </a:p>
          <a:p>
            <a:pPr algn="l">
              <a:buFont typeface="+mj-lt"/>
              <a:buAutoNum type="arabicPeriod"/>
            </a:pPr>
            <a:r>
              <a:rPr lang="de-DE" b="0" i="0" dirty="0">
                <a:solidFill>
                  <a:srgbClr val="212121"/>
                </a:solidFill>
                <a:effectLst/>
                <a:latin typeface="Roboto" panose="02000000000000000000" pitchFamily="2" charset="0"/>
              </a:rPr>
              <a:t>Deep Learning on </a:t>
            </a:r>
            <a:r>
              <a:rPr lang="de-DE" b="0" i="0" dirty="0" err="1">
                <a:solidFill>
                  <a:srgbClr val="212121"/>
                </a:solidFill>
                <a:effectLst/>
                <a:latin typeface="Roboto" panose="02000000000000000000" pitchFamily="2" charset="0"/>
              </a:rPr>
              <a:t>Tabular</a:t>
            </a:r>
            <a:r>
              <a:rPr lang="de-DE" b="0" i="0" dirty="0">
                <a:solidFill>
                  <a:srgbClr val="212121"/>
                </a:solidFill>
                <a:effectLst/>
                <a:latin typeface="Roboto" panose="02000000000000000000" pitchFamily="2" charset="0"/>
              </a:rPr>
              <a:t> Data</a:t>
            </a:r>
          </a:p>
          <a:p>
            <a:pPr algn="l">
              <a:buFont typeface="+mj-lt"/>
              <a:buAutoNum type="arabicPeriod"/>
            </a:pPr>
            <a:r>
              <a:rPr lang="de-DE" b="0" i="0" dirty="0">
                <a:solidFill>
                  <a:srgbClr val="212121"/>
                </a:solidFill>
                <a:effectLst/>
                <a:latin typeface="Roboto" panose="02000000000000000000" pitchFamily="2" charset="0"/>
              </a:rPr>
              <a:t>Deep Learning </a:t>
            </a:r>
            <a:r>
              <a:rPr lang="de-DE" b="0" i="0" dirty="0" err="1">
                <a:solidFill>
                  <a:srgbClr val="212121"/>
                </a:solidFill>
                <a:effectLst/>
                <a:latin typeface="Roboto" panose="02000000000000000000" pitchFamily="2" charset="0"/>
              </a:rPr>
              <a:t>for</a:t>
            </a:r>
            <a:r>
              <a:rPr lang="de-DE" b="0" i="0" dirty="0">
                <a:solidFill>
                  <a:srgbClr val="212121"/>
                </a:solidFill>
                <a:effectLst/>
                <a:latin typeface="Roboto" panose="02000000000000000000" pitchFamily="2" charset="0"/>
              </a:rPr>
              <a:t> Computer Vision</a:t>
            </a:r>
          </a:p>
          <a:p>
            <a:pPr algn="l">
              <a:buFont typeface="+mj-lt"/>
              <a:buAutoNum type="arabicPeriod"/>
            </a:pPr>
            <a:r>
              <a:rPr lang="de-DE" dirty="0">
                <a:solidFill>
                  <a:srgbClr val="212121"/>
                </a:solidFill>
                <a:latin typeface="Roboto" panose="02000000000000000000" pitchFamily="2" charset="0"/>
              </a:rPr>
              <a:t>Deep Learning </a:t>
            </a:r>
            <a:r>
              <a:rPr lang="de-DE" dirty="0" err="1">
                <a:solidFill>
                  <a:srgbClr val="212121"/>
                </a:solidFill>
                <a:latin typeface="Roboto" panose="02000000000000000000" pitchFamily="2" charset="0"/>
              </a:rPr>
              <a:t>for</a:t>
            </a:r>
            <a:r>
              <a:rPr lang="de-DE" dirty="0">
                <a:solidFill>
                  <a:srgbClr val="212121"/>
                </a:solidFill>
                <a:latin typeface="Roboto" panose="02000000000000000000" pitchFamily="2" charset="0"/>
              </a:rPr>
              <a:t> Image Segmentation, </a:t>
            </a:r>
            <a:r>
              <a:rPr lang="de-DE" dirty="0" err="1">
                <a:solidFill>
                  <a:srgbClr val="212121"/>
                </a:solidFill>
                <a:latin typeface="Roboto" panose="02000000000000000000" pitchFamily="2" charset="0"/>
              </a:rPr>
              <a:t>Geocoding</a:t>
            </a:r>
            <a:r>
              <a:rPr lang="de-DE" dirty="0">
                <a:solidFill>
                  <a:srgbClr val="212121"/>
                </a:solidFill>
                <a:latin typeface="Roboto" panose="02000000000000000000" pitchFamily="2" charset="0"/>
              </a:rPr>
              <a:t> &amp; </a:t>
            </a:r>
            <a:r>
              <a:rPr lang="de-DE" dirty="0" err="1">
                <a:solidFill>
                  <a:srgbClr val="212121"/>
                </a:solidFill>
                <a:latin typeface="Roboto" panose="02000000000000000000" pitchFamily="2" charset="0"/>
              </a:rPr>
              <a:t>Capstone</a:t>
            </a:r>
            <a:r>
              <a:rPr lang="de-DE" dirty="0">
                <a:solidFill>
                  <a:srgbClr val="212121"/>
                </a:solidFill>
                <a:latin typeface="Roboto" panose="02000000000000000000" pitchFamily="2" charset="0"/>
              </a:rPr>
              <a:t> Project</a:t>
            </a:r>
            <a:endParaRPr lang="de-DE" b="0" i="0" dirty="0">
              <a:solidFill>
                <a:srgbClr val="212121"/>
              </a:solidFill>
              <a:effectLst/>
              <a:latin typeface="Roboto" panose="02000000000000000000" pitchFamily="2" charset="0"/>
            </a:endParaRPr>
          </a:p>
          <a:p>
            <a:pPr algn="l">
              <a:buFont typeface="+mj-lt"/>
              <a:buAutoNum type="arabicPeriod"/>
            </a:pPr>
            <a:r>
              <a:rPr lang="de-DE" b="0" i="0" dirty="0">
                <a:solidFill>
                  <a:srgbClr val="212121"/>
                </a:solidFill>
                <a:effectLst/>
                <a:latin typeface="Roboto" panose="02000000000000000000" pitchFamily="2" charset="0"/>
              </a:rPr>
              <a:t>Data </a:t>
            </a:r>
            <a:r>
              <a:rPr lang="de-DE" b="0" i="0" dirty="0" err="1">
                <a:solidFill>
                  <a:srgbClr val="212121"/>
                </a:solidFill>
                <a:effectLst/>
                <a:latin typeface="Roboto" panose="02000000000000000000" pitchFamily="2" charset="0"/>
              </a:rPr>
              <a:t>to</a:t>
            </a:r>
            <a:r>
              <a:rPr lang="de-DE" b="0" i="0" dirty="0">
                <a:solidFill>
                  <a:srgbClr val="212121"/>
                </a:solidFill>
                <a:effectLst/>
                <a:latin typeface="Roboto" panose="02000000000000000000" pitchFamily="2" charset="0"/>
              </a:rPr>
              <a:t> </a:t>
            </a:r>
            <a:r>
              <a:rPr lang="de-DE" b="0" i="0" dirty="0" err="1">
                <a:solidFill>
                  <a:srgbClr val="212121"/>
                </a:solidFill>
                <a:effectLst/>
                <a:latin typeface="Roboto" panose="02000000000000000000" pitchFamily="2" charset="0"/>
              </a:rPr>
              <a:t>Production</a:t>
            </a:r>
            <a:endParaRPr lang="de-DE" b="0" i="0" dirty="0">
              <a:solidFill>
                <a:srgbClr val="212121"/>
              </a:solidFill>
              <a:effectLst/>
              <a:latin typeface="Roboto" panose="02000000000000000000" pitchFamily="2" charset="0"/>
            </a:endParaRPr>
          </a:p>
          <a:p>
            <a:pPr algn="l">
              <a:buFont typeface="+mj-lt"/>
              <a:buAutoNum type="arabicPeriod"/>
            </a:pPr>
            <a:r>
              <a:rPr lang="de-DE" b="0" i="0" dirty="0">
                <a:solidFill>
                  <a:srgbClr val="212121"/>
                </a:solidFill>
                <a:effectLst/>
                <a:latin typeface="Roboto" panose="02000000000000000000" pitchFamily="2" charset="0"/>
              </a:rPr>
              <a:t>Deep Learning </a:t>
            </a:r>
            <a:r>
              <a:rPr lang="de-DE" b="0" i="0" dirty="0" err="1">
                <a:solidFill>
                  <a:srgbClr val="212121"/>
                </a:solidFill>
                <a:effectLst/>
                <a:latin typeface="Roboto" panose="02000000000000000000" pitchFamily="2" charset="0"/>
              </a:rPr>
              <a:t>for</a:t>
            </a:r>
            <a:r>
              <a:rPr lang="de-DE" b="0" i="0" dirty="0">
                <a:solidFill>
                  <a:srgbClr val="212121"/>
                </a:solidFill>
                <a:effectLst/>
                <a:latin typeface="Roboto" panose="02000000000000000000" pitchFamily="2" charset="0"/>
              </a:rPr>
              <a:t> Natural Language Processing</a:t>
            </a:r>
          </a:p>
          <a:p>
            <a:pPr algn="l">
              <a:buFont typeface="+mj-lt"/>
              <a:buAutoNum type="arabicPeriod"/>
            </a:pPr>
            <a:r>
              <a:rPr lang="de-DE" b="0" i="0" dirty="0">
                <a:solidFill>
                  <a:srgbClr val="212121"/>
                </a:solidFill>
                <a:effectLst/>
                <a:latin typeface="Roboto" panose="02000000000000000000" pitchFamily="2" charset="0"/>
              </a:rPr>
              <a:t>NLP </a:t>
            </a:r>
            <a:r>
              <a:rPr lang="de-DE" b="0" i="0" dirty="0" err="1">
                <a:solidFill>
                  <a:srgbClr val="212121"/>
                </a:solidFill>
                <a:effectLst/>
                <a:latin typeface="Roboto" panose="02000000000000000000" pitchFamily="2" charset="0"/>
              </a:rPr>
              <a:t>with</a:t>
            </a:r>
            <a:r>
              <a:rPr lang="de-DE" b="0" i="0" dirty="0">
                <a:solidFill>
                  <a:srgbClr val="212121"/>
                </a:solidFill>
                <a:effectLst/>
                <a:latin typeface="Roboto" panose="02000000000000000000" pitchFamily="2" charset="0"/>
              </a:rPr>
              <a:t> </a:t>
            </a:r>
            <a:r>
              <a:rPr lang="de-DE" b="0" i="0" dirty="0" err="1">
                <a:solidFill>
                  <a:srgbClr val="212121"/>
                </a:solidFill>
                <a:effectLst/>
                <a:latin typeface="Roboto" panose="02000000000000000000" pitchFamily="2" charset="0"/>
              </a:rPr>
              <a:t>Huggingface</a:t>
            </a:r>
            <a:endParaRPr lang="de-DE" dirty="0">
              <a:solidFill>
                <a:srgbClr val="212121"/>
              </a:solidFill>
              <a:latin typeface="Roboto" panose="02000000000000000000" pitchFamily="2" charset="0"/>
            </a:endParaRPr>
          </a:p>
          <a:p>
            <a:pPr algn="l">
              <a:buFont typeface="+mj-lt"/>
              <a:buAutoNum type="arabicPeriod"/>
            </a:pPr>
            <a:r>
              <a:rPr lang="de-DE" b="0" i="0" dirty="0">
                <a:solidFill>
                  <a:srgbClr val="212121"/>
                </a:solidFill>
                <a:effectLst/>
                <a:latin typeface="Roboto" panose="02000000000000000000" pitchFamily="2" charset="0"/>
              </a:rPr>
              <a:t>G</a:t>
            </a:r>
            <a:r>
              <a:rPr lang="de-DE" dirty="0">
                <a:solidFill>
                  <a:srgbClr val="212121"/>
                </a:solidFill>
                <a:latin typeface="Roboto" panose="02000000000000000000" pitchFamily="2" charset="0"/>
              </a:rPr>
              <a:t>uest </a:t>
            </a:r>
            <a:r>
              <a:rPr lang="de-DE" dirty="0" err="1">
                <a:solidFill>
                  <a:srgbClr val="212121"/>
                </a:solidFill>
                <a:latin typeface="Roboto" panose="02000000000000000000" pitchFamily="2" charset="0"/>
              </a:rPr>
              <a:t>lecture</a:t>
            </a:r>
            <a:endParaRPr lang="de-DE" dirty="0">
              <a:solidFill>
                <a:srgbClr val="212121"/>
              </a:solidFill>
              <a:latin typeface="Roboto" panose="02000000000000000000" pitchFamily="2" charset="0"/>
            </a:endParaRPr>
          </a:p>
          <a:p>
            <a:pPr algn="l">
              <a:buFont typeface="+mj-lt"/>
              <a:buAutoNum type="arabicPeriod"/>
            </a:pPr>
            <a:r>
              <a:rPr lang="de-DE" dirty="0">
                <a:solidFill>
                  <a:srgbClr val="212121"/>
                </a:solidFill>
                <a:latin typeface="Roboto" panose="02000000000000000000" pitchFamily="2" charset="0"/>
              </a:rPr>
              <a:t>Group Work on </a:t>
            </a:r>
            <a:r>
              <a:rPr lang="de-DE" dirty="0" err="1">
                <a:solidFill>
                  <a:srgbClr val="212121"/>
                </a:solidFill>
                <a:latin typeface="Roboto" panose="02000000000000000000" pitchFamily="2" charset="0"/>
              </a:rPr>
              <a:t>Capstone</a:t>
            </a:r>
            <a:r>
              <a:rPr lang="de-DE" dirty="0">
                <a:solidFill>
                  <a:srgbClr val="212121"/>
                </a:solidFill>
                <a:latin typeface="Roboto" panose="02000000000000000000" pitchFamily="2" charset="0"/>
              </a:rPr>
              <a:t> Project</a:t>
            </a:r>
          </a:p>
          <a:p>
            <a:pPr algn="l">
              <a:buFont typeface="+mj-lt"/>
              <a:buAutoNum type="arabicPeriod"/>
            </a:pPr>
            <a:r>
              <a:rPr lang="de-DE" b="0" i="0" dirty="0">
                <a:solidFill>
                  <a:srgbClr val="212121"/>
                </a:solidFill>
                <a:effectLst/>
                <a:latin typeface="Roboto" panose="02000000000000000000" pitchFamily="2" charset="0"/>
              </a:rPr>
              <a:t>Final </a:t>
            </a:r>
            <a:r>
              <a:rPr lang="de-DE" b="0" i="0" dirty="0" err="1">
                <a:solidFill>
                  <a:srgbClr val="212121"/>
                </a:solidFill>
                <a:effectLst/>
                <a:latin typeface="Roboto" panose="02000000000000000000" pitchFamily="2" charset="0"/>
              </a:rPr>
              <a:t>presentations</a:t>
            </a:r>
            <a:r>
              <a:rPr lang="de-DE" b="0" i="0" dirty="0">
                <a:solidFill>
                  <a:srgbClr val="212121"/>
                </a:solidFill>
                <a:effectLst/>
                <a:latin typeface="Roboto" panose="02000000000000000000" pitchFamily="2" charset="0"/>
              </a:rPr>
              <a:t> (End </a:t>
            </a:r>
            <a:r>
              <a:rPr lang="de-DE" b="0" i="0" dirty="0" err="1">
                <a:solidFill>
                  <a:srgbClr val="212121"/>
                </a:solidFill>
                <a:effectLst/>
                <a:latin typeface="Roboto" panose="02000000000000000000" pitchFamily="2" charset="0"/>
              </a:rPr>
              <a:t>of</a:t>
            </a:r>
            <a:r>
              <a:rPr lang="de-DE" b="0" i="0" dirty="0">
                <a:solidFill>
                  <a:srgbClr val="212121"/>
                </a:solidFill>
                <a:effectLst/>
                <a:latin typeface="Roboto" panose="02000000000000000000" pitchFamily="2" charset="0"/>
              </a:rPr>
              <a:t> </a:t>
            </a:r>
            <a:r>
              <a:rPr lang="de-DE" b="0" i="0" dirty="0" err="1">
                <a:solidFill>
                  <a:srgbClr val="212121"/>
                </a:solidFill>
                <a:effectLst/>
                <a:latin typeface="Roboto" panose="02000000000000000000" pitchFamily="2" charset="0"/>
              </a:rPr>
              <a:t>semester</a:t>
            </a:r>
            <a:r>
              <a:rPr lang="de-DE" b="0" i="0" dirty="0">
                <a:solidFill>
                  <a:srgbClr val="212121"/>
                </a:solidFill>
                <a:effectLst/>
                <a:latin typeface="Roboto" panose="02000000000000000000" pitchFamily="2" charset="0"/>
              </a:rPr>
              <a:t>)</a:t>
            </a:r>
          </a:p>
        </p:txBody>
      </p:sp>
      <p:sp>
        <p:nvSpPr>
          <p:cNvPr id="3" name="Foliennummernplatzhalter 2">
            <a:extLst>
              <a:ext uri="{FF2B5EF4-FFF2-40B4-BE49-F238E27FC236}">
                <a16:creationId xmlns:a16="http://schemas.microsoft.com/office/drawing/2014/main" id="{DC5C7AB7-A6B2-0C9D-5480-A59CE5243205}"/>
              </a:ext>
            </a:extLst>
          </p:cNvPr>
          <p:cNvSpPr>
            <a:spLocks noGrp="1"/>
          </p:cNvSpPr>
          <p:nvPr>
            <p:ph type="sldNum" sz="quarter" idx="4"/>
          </p:nvPr>
        </p:nvSpPr>
        <p:spPr/>
        <p:txBody>
          <a:bodyPr/>
          <a:lstStyle/>
          <a:p>
            <a:fld id="{DBE8D993-E95F-491F-9987-D09E7E644F2F}" type="slidenum">
              <a:rPr lang="en-US" smtClean="0"/>
              <a:pPr/>
              <a:t>7</a:t>
            </a:fld>
            <a:endParaRPr lang="en-US"/>
          </a:p>
        </p:txBody>
      </p:sp>
      <p:sp>
        <p:nvSpPr>
          <p:cNvPr id="4" name="Titel 3">
            <a:extLst>
              <a:ext uri="{FF2B5EF4-FFF2-40B4-BE49-F238E27FC236}">
                <a16:creationId xmlns:a16="http://schemas.microsoft.com/office/drawing/2014/main" id="{79B92171-391B-31DA-BC57-C5499E0CC709}"/>
              </a:ext>
            </a:extLst>
          </p:cNvPr>
          <p:cNvSpPr>
            <a:spLocks noGrp="1"/>
          </p:cNvSpPr>
          <p:nvPr>
            <p:ph type="title"/>
          </p:nvPr>
        </p:nvSpPr>
        <p:spPr/>
        <p:txBody>
          <a:bodyPr/>
          <a:lstStyle/>
          <a:p>
            <a:r>
              <a:rPr lang="de-DE" dirty="0"/>
              <a:t>Course Schedule</a:t>
            </a:r>
          </a:p>
        </p:txBody>
      </p:sp>
      <p:sp>
        <p:nvSpPr>
          <p:cNvPr id="5" name="Fußzeilenplatzhalter 4">
            <a:extLst>
              <a:ext uri="{FF2B5EF4-FFF2-40B4-BE49-F238E27FC236}">
                <a16:creationId xmlns:a16="http://schemas.microsoft.com/office/drawing/2014/main" id="{52DDBEAA-C5B1-A8CB-F4D7-FCFC87E1A36B}"/>
              </a:ext>
            </a:extLst>
          </p:cNvPr>
          <p:cNvSpPr>
            <a:spLocks noGrp="1"/>
          </p:cNvSpPr>
          <p:nvPr>
            <p:ph type="ftr" sz="quarter" idx="3"/>
          </p:nvPr>
        </p:nvSpPr>
        <p:spPr/>
        <p:txBody>
          <a:bodyPr/>
          <a:lstStyle/>
          <a:p>
            <a:r>
              <a:rPr lang="en-US"/>
              <a:t>Data Driven Decisions Group | Chair of Process and IT Integration for Enterprise AI | Prof. Dr. Gunther Gust</a:t>
            </a:r>
          </a:p>
        </p:txBody>
      </p:sp>
      <p:cxnSp>
        <p:nvCxnSpPr>
          <p:cNvPr id="7" name="Gerader Verbinder 6">
            <a:extLst>
              <a:ext uri="{FF2B5EF4-FFF2-40B4-BE49-F238E27FC236}">
                <a16:creationId xmlns:a16="http://schemas.microsoft.com/office/drawing/2014/main" id="{462A2D51-671E-8F43-26D7-B3EE422E7C8C}"/>
              </a:ext>
            </a:extLst>
          </p:cNvPr>
          <p:cNvCxnSpPr/>
          <p:nvPr/>
        </p:nvCxnSpPr>
        <p:spPr>
          <a:xfrm>
            <a:off x="645458" y="4840942"/>
            <a:ext cx="353209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Inhaltsplatzhalter 1">
            <a:extLst>
              <a:ext uri="{FF2B5EF4-FFF2-40B4-BE49-F238E27FC236}">
                <a16:creationId xmlns:a16="http://schemas.microsoft.com/office/drawing/2014/main" id="{CB5607C8-7A1C-DAB5-FDEE-5A436D1DD4F3}"/>
              </a:ext>
            </a:extLst>
          </p:cNvPr>
          <p:cNvSpPr txBox="1">
            <a:spLocks/>
          </p:cNvSpPr>
          <p:nvPr/>
        </p:nvSpPr>
        <p:spPr>
          <a:xfrm>
            <a:off x="713209" y="2676662"/>
            <a:ext cx="3765177" cy="7165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4389"/>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538163" indent="-228600" algn="l" defTabSz="914400" rtl="0" eaLnBrk="1" latinLnBrk="0" hangingPunct="1">
              <a:lnSpc>
                <a:spcPct val="100000"/>
              </a:lnSpc>
              <a:spcBef>
                <a:spcPts val="500"/>
              </a:spcBef>
              <a:buClr>
                <a:srgbClr val="004389"/>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80486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077913"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34461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err="1">
                <a:solidFill>
                  <a:srgbClr val="212121"/>
                </a:solidFill>
                <a:latin typeface="Roboto" panose="02000000000000000000" pitchFamily="2" charset="0"/>
              </a:rPr>
              <a:t>Oct</a:t>
            </a:r>
            <a:r>
              <a:rPr lang="de-DE" dirty="0">
                <a:solidFill>
                  <a:srgbClr val="212121"/>
                </a:solidFill>
                <a:latin typeface="Roboto" panose="02000000000000000000" pitchFamily="2" charset="0"/>
              </a:rPr>
              <a:t> – </a:t>
            </a:r>
            <a:r>
              <a:rPr lang="de-DE" dirty="0" err="1">
                <a:solidFill>
                  <a:srgbClr val="212121"/>
                </a:solidFill>
                <a:latin typeface="Roboto" panose="02000000000000000000" pitchFamily="2" charset="0"/>
              </a:rPr>
              <a:t>Dec</a:t>
            </a:r>
            <a:r>
              <a:rPr lang="de-DE" dirty="0">
                <a:solidFill>
                  <a:srgbClr val="212121"/>
                </a:solidFill>
                <a:latin typeface="Roboto" panose="02000000000000000000" pitchFamily="2" charset="0"/>
              </a:rPr>
              <a:t> </a:t>
            </a:r>
          </a:p>
        </p:txBody>
      </p:sp>
      <p:sp>
        <p:nvSpPr>
          <p:cNvPr id="9" name="Inhaltsplatzhalter 1">
            <a:extLst>
              <a:ext uri="{FF2B5EF4-FFF2-40B4-BE49-F238E27FC236}">
                <a16:creationId xmlns:a16="http://schemas.microsoft.com/office/drawing/2014/main" id="{3A51730C-DE0C-7CB5-608A-E20FCBA44D33}"/>
              </a:ext>
            </a:extLst>
          </p:cNvPr>
          <p:cNvSpPr txBox="1">
            <a:spLocks/>
          </p:cNvSpPr>
          <p:nvPr/>
        </p:nvSpPr>
        <p:spPr>
          <a:xfrm>
            <a:off x="645458" y="5183074"/>
            <a:ext cx="3765177" cy="71658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rgbClr val="004389"/>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538163" indent="-228600" algn="l" defTabSz="914400" rtl="0" eaLnBrk="1" latinLnBrk="0" hangingPunct="1">
              <a:lnSpc>
                <a:spcPct val="100000"/>
              </a:lnSpc>
              <a:spcBef>
                <a:spcPts val="500"/>
              </a:spcBef>
              <a:buClr>
                <a:srgbClr val="004389"/>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2pPr>
            <a:lvl3pPr marL="80486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1077913" indent="-228600" algn="l" defTabSz="914400" rtl="0" eaLnBrk="1" latinLnBrk="0" hangingPunct="1">
              <a:lnSpc>
                <a:spcPct val="100000"/>
              </a:lnSpc>
              <a:spcBef>
                <a:spcPts val="500"/>
              </a:spcBef>
              <a:buClr>
                <a:schemeClr val="accent1"/>
              </a:buClr>
              <a:buFont typeface="Symbol" panose="05050102010706020507" pitchFamily="18" charset="2"/>
              <a:buChar char="-"/>
              <a:defRPr sz="1600" kern="1200">
                <a:solidFill>
                  <a:schemeClr val="tx1"/>
                </a:solidFill>
                <a:latin typeface="Arial" panose="020B0604020202020204" pitchFamily="34" charset="0"/>
                <a:ea typeface="+mn-ea"/>
                <a:cs typeface="Arial" panose="020B0604020202020204" pitchFamily="34" charset="0"/>
              </a:defRPr>
            </a:lvl4pPr>
            <a:lvl5pPr marL="1344613" indent="-228600" algn="l" defTabSz="914400" rtl="0" eaLnBrk="1" latinLnBrk="0" hangingPunct="1">
              <a:lnSpc>
                <a:spcPct val="100000"/>
              </a:lnSpc>
              <a:spcBef>
                <a:spcPts val="5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dirty="0">
                <a:solidFill>
                  <a:srgbClr val="212121"/>
                </a:solidFill>
                <a:latin typeface="Roboto" panose="02000000000000000000" pitchFamily="2" charset="0"/>
              </a:rPr>
              <a:t>Jan &amp; Feb</a:t>
            </a:r>
          </a:p>
        </p:txBody>
      </p:sp>
    </p:spTree>
    <p:extLst>
      <p:ext uri="{BB962C8B-B14F-4D97-AF65-F5344CB8AC3E}">
        <p14:creationId xmlns:p14="http://schemas.microsoft.com/office/powerpoint/2010/main" val="2414682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7751C882-2DBA-975B-8EE3-0F8A49AD6C67}"/>
              </a:ext>
            </a:extLst>
          </p:cNvPr>
          <p:cNvSpPr>
            <a:spLocks noGrp="1"/>
          </p:cNvSpPr>
          <p:nvPr>
            <p:ph type="sldNum" sz="quarter" idx="4"/>
          </p:nvPr>
        </p:nvSpPr>
        <p:spPr/>
        <p:txBody>
          <a:bodyPr/>
          <a:lstStyle/>
          <a:p>
            <a:fld id="{DBE8D993-E95F-491F-9987-D09E7E644F2F}" type="slidenum">
              <a:rPr lang="en-US" smtClean="0"/>
              <a:pPr/>
              <a:t>8</a:t>
            </a:fld>
            <a:endParaRPr lang="en-US"/>
          </a:p>
        </p:txBody>
      </p:sp>
      <p:sp>
        <p:nvSpPr>
          <p:cNvPr id="4" name="Titel 3">
            <a:extLst>
              <a:ext uri="{FF2B5EF4-FFF2-40B4-BE49-F238E27FC236}">
                <a16:creationId xmlns:a16="http://schemas.microsoft.com/office/drawing/2014/main" id="{B7ED677D-06A3-A16B-FE1D-D24C8DC59EC9}"/>
              </a:ext>
            </a:extLst>
          </p:cNvPr>
          <p:cNvSpPr>
            <a:spLocks noGrp="1"/>
          </p:cNvSpPr>
          <p:nvPr>
            <p:ph type="title"/>
          </p:nvPr>
        </p:nvSpPr>
        <p:spPr/>
        <p:txBody>
          <a:bodyPr/>
          <a:lstStyle/>
          <a:p>
            <a:r>
              <a:rPr lang="de-DE" dirty="0" err="1"/>
              <a:t>Why</a:t>
            </a:r>
            <a:r>
              <a:rPr lang="de-DE" dirty="0"/>
              <a:t> Python?</a:t>
            </a:r>
          </a:p>
        </p:txBody>
      </p:sp>
      <p:sp>
        <p:nvSpPr>
          <p:cNvPr id="5" name="Fußzeilenplatzhalter 4">
            <a:extLst>
              <a:ext uri="{FF2B5EF4-FFF2-40B4-BE49-F238E27FC236}">
                <a16:creationId xmlns:a16="http://schemas.microsoft.com/office/drawing/2014/main" id="{65E540AA-9311-9A49-0027-787136549C16}"/>
              </a:ext>
            </a:extLst>
          </p:cNvPr>
          <p:cNvSpPr>
            <a:spLocks noGrp="1"/>
          </p:cNvSpPr>
          <p:nvPr>
            <p:ph type="ftr" sz="quarter" idx="3"/>
          </p:nvPr>
        </p:nvSpPr>
        <p:spPr/>
        <p:txBody>
          <a:bodyPr/>
          <a:lstStyle/>
          <a:p>
            <a:r>
              <a:rPr lang="en-US"/>
              <a:t>Data Driven Decisions Group | Chair of Process and IT Integration for Enterprise AI | Prof. Dr. Gunther Gust</a:t>
            </a:r>
          </a:p>
        </p:txBody>
      </p:sp>
      <p:pic>
        <p:nvPicPr>
          <p:cNvPr id="1026" name="Picture 2">
            <a:extLst>
              <a:ext uri="{FF2B5EF4-FFF2-40B4-BE49-F238E27FC236}">
                <a16:creationId xmlns:a16="http://schemas.microsoft.com/office/drawing/2014/main" id="{BC963EAF-9306-BA29-3F17-227D5594B5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0788" y="1397000"/>
            <a:ext cx="7629437" cy="4735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868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60FF58F-9FDA-2402-0BFC-3CFC010C7976}"/>
              </a:ext>
            </a:extLst>
          </p:cNvPr>
          <p:cNvSpPr>
            <a:spLocks noGrp="1"/>
          </p:cNvSpPr>
          <p:nvPr>
            <p:ph type="sldNum" sz="quarter" idx="4"/>
          </p:nvPr>
        </p:nvSpPr>
        <p:spPr/>
        <p:txBody>
          <a:bodyPr/>
          <a:lstStyle/>
          <a:p>
            <a:fld id="{DBE8D993-E95F-491F-9987-D09E7E644F2F}" type="slidenum">
              <a:rPr lang="en-US" smtClean="0"/>
              <a:pPr/>
              <a:t>9</a:t>
            </a:fld>
            <a:endParaRPr lang="en-US"/>
          </a:p>
        </p:txBody>
      </p:sp>
      <p:sp>
        <p:nvSpPr>
          <p:cNvPr id="4" name="Titel 3">
            <a:extLst>
              <a:ext uri="{FF2B5EF4-FFF2-40B4-BE49-F238E27FC236}">
                <a16:creationId xmlns:a16="http://schemas.microsoft.com/office/drawing/2014/main" id="{41AD284E-3A13-794F-2A61-FE81D3F763DE}"/>
              </a:ext>
            </a:extLst>
          </p:cNvPr>
          <p:cNvSpPr>
            <a:spLocks noGrp="1"/>
          </p:cNvSpPr>
          <p:nvPr>
            <p:ph type="title"/>
          </p:nvPr>
        </p:nvSpPr>
        <p:spPr/>
        <p:txBody>
          <a:bodyPr>
            <a:normAutofit fontScale="90000"/>
          </a:bodyPr>
          <a:lstStyle/>
          <a:p>
            <a:r>
              <a:rPr lang="de-DE" dirty="0"/>
              <a:t>The </a:t>
            </a:r>
            <a:r>
              <a:rPr lang="de-DE" dirty="0" err="1"/>
              <a:t>course</a:t>
            </a:r>
            <a:r>
              <a:rPr lang="de-DE" dirty="0"/>
              <a:t> </a:t>
            </a:r>
            <a:r>
              <a:rPr lang="de-DE" dirty="0" err="1"/>
              <a:t>relates</a:t>
            </a:r>
            <a:r>
              <a:rPr lang="de-DE" dirty="0"/>
              <a:t> </a:t>
            </a:r>
            <a:r>
              <a:rPr lang="de-DE" dirty="0" err="1"/>
              <a:t>to</a:t>
            </a:r>
            <a:r>
              <a:rPr lang="de-DE" dirty="0"/>
              <a:t> </a:t>
            </a:r>
            <a:r>
              <a:rPr lang="de-DE" dirty="0" err="1"/>
              <a:t>several</a:t>
            </a:r>
            <a:r>
              <a:rPr lang="de-DE" dirty="0"/>
              <a:t> </a:t>
            </a:r>
            <a:r>
              <a:rPr lang="de-DE" dirty="0" err="1"/>
              <a:t>other</a:t>
            </a:r>
            <a:r>
              <a:rPr lang="de-DE" dirty="0"/>
              <a:t> </a:t>
            </a:r>
            <a:r>
              <a:rPr lang="de-DE" dirty="0" err="1"/>
              <a:t>courses</a:t>
            </a:r>
            <a:r>
              <a:rPr lang="de-DE" dirty="0"/>
              <a:t> </a:t>
            </a:r>
            <a:r>
              <a:rPr lang="de-DE" dirty="0" err="1"/>
              <a:t>of</a:t>
            </a:r>
            <a:r>
              <a:rPr lang="de-DE" dirty="0"/>
              <a:t> </a:t>
            </a:r>
            <a:r>
              <a:rPr lang="de-DE" dirty="0" err="1"/>
              <a:t>the</a:t>
            </a:r>
            <a:r>
              <a:rPr lang="de-DE" dirty="0"/>
              <a:t> D3 </a:t>
            </a:r>
            <a:r>
              <a:rPr lang="de-DE" dirty="0" err="1"/>
              <a:t>teaching</a:t>
            </a:r>
            <a:r>
              <a:rPr lang="de-DE" dirty="0"/>
              <a:t> </a:t>
            </a:r>
            <a:r>
              <a:rPr lang="de-DE" dirty="0" err="1"/>
              <a:t>program</a:t>
            </a:r>
            <a:endParaRPr lang="de-DE" dirty="0"/>
          </a:p>
        </p:txBody>
      </p:sp>
      <p:sp>
        <p:nvSpPr>
          <p:cNvPr id="5" name="Fußzeilenplatzhalter 4">
            <a:extLst>
              <a:ext uri="{FF2B5EF4-FFF2-40B4-BE49-F238E27FC236}">
                <a16:creationId xmlns:a16="http://schemas.microsoft.com/office/drawing/2014/main" id="{793B40D1-D73D-CC59-D690-C05832D7749C}"/>
              </a:ext>
            </a:extLst>
          </p:cNvPr>
          <p:cNvSpPr>
            <a:spLocks noGrp="1"/>
          </p:cNvSpPr>
          <p:nvPr>
            <p:ph type="ftr" sz="quarter" idx="3"/>
          </p:nvPr>
        </p:nvSpPr>
        <p:spPr/>
        <p:txBody>
          <a:bodyPr/>
          <a:lstStyle/>
          <a:p>
            <a:r>
              <a:rPr lang="en-US"/>
              <a:t>Data Driven Decisions Group | Chair of Process and IT Integration for Enterprise AI | Prof. Dr. Gunther Gust</a:t>
            </a:r>
          </a:p>
        </p:txBody>
      </p:sp>
      <p:grpSp>
        <p:nvGrpSpPr>
          <p:cNvPr id="44" name="Gruppieren 43">
            <a:extLst>
              <a:ext uri="{FF2B5EF4-FFF2-40B4-BE49-F238E27FC236}">
                <a16:creationId xmlns:a16="http://schemas.microsoft.com/office/drawing/2014/main" id="{52B21B93-B776-84A7-1FA5-FBC7B03EEA8E}"/>
              </a:ext>
            </a:extLst>
          </p:cNvPr>
          <p:cNvGrpSpPr/>
          <p:nvPr/>
        </p:nvGrpSpPr>
        <p:grpSpPr>
          <a:xfrm>
            <a:off x="432000" y="1371686"/>
            <a:ext cx="10654402" cy="4876799"/>
            <a:chOff x="-268866" y="-634172"/>
            <a:chExt cx="12476346" cy="7802559"/>
          </a:xfrm>
        </p:grpSpPr>
        <p:sp>
          <p:nvSpPr>
            <p:cNvPr id="7" name="TextBox 3">
              <a:extLst>
                <a:ext uri="{FF2B5EF4-FFF2-40B4-BE49-F238E27FC236}">
                  <a16:creationId xmlns:a16="http://schemas.microsoft.com/office/drawing/2014/main" id="{DFC60119-BEAD-9CEB-7F46-6207240A2DFB}"/>
                </a:ext>
              </a:extLst>
            </p:cNvPr>
            <p:cNvSpPr txBox="1"/>
            <p:nvPr/>
          </p:nvSpPr>
          <p:spPr>
            <a:xfrm rot="16200000">
              <a:off x="-993126" y="5524862"/>
              <a:ext cx="2061213" cy="61269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t>Theory &amp; methods</a:t>
              </a:r>
            </a:p>
          </p:txBody>
        </p:sp>
        <p:sp>
          <p:nvSpPr>
            <p:cNvPr id="8" name="TextBox 4">
              <a:extLst>
                <a:ext uri="{FF2B5EF4-FFF2-40B4-BE49-F238E27FC236}">
                  <a16:creationId xmlns:a16="http://schemas.microsoft.com/office/drawing/2014/main" id="{44B03287-623A-E69D-4DB6-DBEEBEEABF23}"/>
                </a:ext>
              </a:extLst>
            </p:cNvPr>
            <p:cNvSpPr txBox="1"/>
            <p:nvPr/>
          </p:nvSpPr>
          <p:spPr>
            <a:xfrm rot="16200000">
              <a:off x="-1029396" y="2820047"/>
              <a:ext cx="2090055" cy="36040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t>Applications</a:t>
              </a:r>
            </a:p>
          </p:txBody>
        </p:sp>
        <p:sp>
          <p:nvSpPr>
            <p:cNvPr id="9" name="Rectangle 5">
              <a:extLst>
                <a:ext uri="{FF2B5EF4-FFF2-40B4-BE49-F238E27FC236}">
                  <a16:creationId xmlns:a16="http://schemas.microsoft.com/office/drawing/2014/main" id="{92BDA3B5-F227-9C97-B68A-37F8FDEDF540}"/>
                </a:ext>
              </a:extLst>
            </p:cNvPr>
            <p:cNvSpPr/>
            <p:nvPr/>
          </p:nvSpPr>
          <p:spPr>
            <a:xfrm>
              <a:off x="8796886" y="5983088"/>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Data Science in Economics and Business</a:t>
              </a:r>
            </a:p>
          </p:txBody>
        </p:sp>
        <p:sp>
          <p:nvSpPr>
            <p:cNvPr id="10" name="Rectangle 6">
              <a:extLst>
                <a:ext uri="{FF2B5EF4-FFF2-40B4-BE49-F238E27FC236}">
                  <a16:creationId xmlns:a16="http://schemas.microsoft.com/office/drawing/2014/main" id="{B5FA646E-0240-9827-B2CF-77EBE78D3D5D}"/>
                </a:ext>
              </a:extLst>
            </p:cNvPr>
            <p:cNvSpPr/>
            <p:nvPr/>
          </p:nvSpPr>
          <p:spPr>
            <a:xfrm>
              <a:off x="8773407" y="-277876"/>
              <a:ext cx="1672046" cy="7118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rPr>
                <a:t>Practical Data Science</a:t>
              </a:r>
            </a:p>
          </p:txBody>
        </p:sp>
        <p:sp>
          <p:nvSpPr>
            <p:cNvPr id="11" name="Rectangle 7">
              <a:extLst>
                <a:ext uri="{FF2B5EF4-FFF2-40B4-BE49-F238E27FC236}">
                  <a16:creationId xmlns:a16="http://schemas.microsoft.com/office/drawing/2014/main" id="{AD5095F1-CEBB-9BFC-0B17-23CC721A475A}"/>
                </a:ext>
              </a:extLst>
            </p:cNvPr>
            <p:cNvSpPr/>
            <p:nvPr/>
          </p:nvSpPr>
          <p:spPr>
            <a:xfrm>
              <a:off x="8796886" y="5052093"/>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Decision Support Systems</a:t>
              </a:r>
            </a:p>
          </p:txBody>
        </p:sp>
        <p:sp>
          <p:nvSpPr>
            <p:cNvPr id="12" name="Rectangle 8">
              <a:extLst>
                <a:ext uri="{FF2B5EF4-FFF2-40B4-BE49-F238E27FC236}">
                  <a16:creationId xmlns:a16="http://schemas.microsoft.com/office/drawing/2014/main" id="{F8CD6666-FBCB-3056-E4C5-67E995501FDC}"/>
                </a:ext>
              </a:extLst>
            </p:cNvPr>
            <p:cNvSpPr/>
            <p:nvPr/>
          </p:nvSpPr>
          <p:spPr>
            <a:xfrm>
              <a:off x="7027569" y="5983088"/>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Analytical Information Systems </a:t>
              </a:r>
            </a:p>
          </p:txBody>
        </p:sp>
        <p:sp>
          <p:nvSpPr>
            <p:cNvPr id="13" name="Rectangle 9">
              <a:extLst>
                <a:ext uri="{FF2B5EF4-FFF2-40B4-BE49-F238E27FC236}">
                  <a16:creationId xmlns:a16="http://schemas.microsoft.com/office/drawing/2014/main" id="{A19500DE-353E-701A-B5A5-550567C188CC}"/>
                </a:ext>
              </a:extLst>
            </p:cNvPr>
            <p:cNvSpPr/>
            <p:nvPr/>
          </p:nvSpPr>
          <p:spPr>
            <a:xfrm>
              <a:off x="7045331" y="-290906"/>
              <a:ext cx="1672046" cy="711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rPr>
                <a:t>Enterprise AI</a:t>
              </a:r>
            </a:p>
          </p:txBody>
        </p:sp>
        <p:sp>
          <p:nvSpPr>
            <p:cNvPr id="14" name="Rectangle 10">
              <a:extLst>
                <a:ext uri="{FF2B5EF4-FFF2-40B4-BE49-F238E27FC236}">
                  <a16:creationId xmlns:a16="http://schemas.microsoft.com/office/drawing/2014/main" id="{B104A4C5-B0DF-711A-9AE4-D2599D88CFF2}"/>
                </a:ext>
              </a:extLst>
            </p:cNvPr>
            <p:cNvSpPr/>
            <p:nvPr/>
          </p:nvSpPr>
          <p:spPr>
            <a:xfrm>
              <a:off x="1927742" y="5119391"/>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err="1">
                  <a:solidFill>
                    <a:schemeClr val="tx1"/>
                  </a:solidFill>
                </a:rPr>
                <a:t>Planen</a:t>
              </a:r>
              <a:r>
                <a:rPr lang="en-US" sz="1100" dirty="0">
                  <a:solidFill>
                    <a:schemeClr val="tx1"/>
                  </a:solidFill>
                </a:rPr>
                <a:t> und </a:t>
              </a:r>
              <a:r>
                <a:rPr lang="en-US" sz="1100" dirty="0" err="1">
                  <a:solidFill>
                    <a:schemeClr val="tx1"/>
                  </a:solidFill>
                </a:rPr>
                <a:t>Entscheiden</a:t>
              </a:r>
              <a:endParaRPr lang="en-US" sz="1100" dirty="0">
                <a:solidFill>
                  <a:schemeClr val="tx1"/>
                </a:solidFill>
              </a:endParaRPr>
            </a:p>
          </p:txBody>
        </p:sp>
        <p:sp>
          <p:nvSpPr>
            <p:cNvPr id="15" name="Rectangle 11">
              <a:extLst>
                <a:ext uri="{FF2B5EF4-FFF2-40B4-BE49-F238E27FC236}">
                  <a16:creationId xmlns:a16="http://schemas.microsoft.com/office/drawing/2014/main" id="{4FE2020B-777C-E749-0218-91159F4890E2}"/>
                </a:ext>
              </a:extLst>
            </p:cNvPr>
            <p:cNvSpPr/>
            <p:nvPr/>
          </p:nvSpPr>
          <p:spPr>
            <a:xfrm>
              <a:off x="1927741" y="5962086"/>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err="1">
                  <a:solidFill>
                    <a:schemeClr val="tx1"/>
                  </a:solidFill>
                </a:rPr>
                <a:t>Datenmanagement</a:t>
              </a:r>
              <a:r>
                <a:rPr lang="en-US" sz="1100" dirty="0">
                  <a:solidFill>
                    <a:schemeClr val="tx1"/>
                  </a:solidFill>
                </a:rPr>
                <a:t> und -</a:t>
              </a:r>
              <a:r>
                <a:rPr lang="en-US" sz="1100" dirty="0" err="1">
                  <a:solidFill>
                    <a:schemeClr val="tx1"/>
                  </a:solidFill>
                </a:rPr>
                <a:t>analyse</a:t>
              </a:r>
              <a:r>
                <a:rPr lang="en-US" sz="1100" dirty="0">
                  <a:solidFill>
                    <a:schemeClr val="tx1"/>
                  </a:solidFill>
                </a:rPr>
                <a:t> </a:t>
              </a:r>
            </a:p>
          </p:txBody>
        </p:sp>
        <p:sp>
          <p:nvSpPr>
            <p:cNvPr id="16" name="Rectangle 12">
              <a:extLst>
                <a:ext uri="{FF2B5EF4-FFF2-40B4-BE49-F238E27FC236}">
                  <a16:creationId xmlns:a16="http://schemas.microsoft.com/office/drawing/2014/main" id="{8ECCBD74-FCFC-5B65-C97B-5908ECC8CB1E}"/>
                </a:ext>
              </a:extLst>
            </p:cNvPr>
            <p:cNvSpPr/>
            <p:nvPr/>
          </p:nvSpPr>
          <p:spPr>
            <a:xfrm>
              <a:off x="3752516" y="5962086"/>
              <a:ext cx="1672046" cy="711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rPr>
                <a:t>Introduction to Data Science</a:t>
              </a:r>
            </a:p>
          </p:txBody>
        </p:sp>
        <p:sp>
          <p:nvSpPr>
            <p:cNvPr id="17" name="Rectangle 13">
              <a:extLst>
                <a:ext uri="{FF2B5EF4-FFF2-40B4-BE49-F238E27FC236}">
                  <a16:creationId xmlns:a16="http://schemas.microsoft.com/office/drawing/2014/main" id="{8D28CB31-A5D9-70F3-DA89-EFFCE2DF6AE5}"/>
                </a:ext>
              </a:extLst>
            </p:cNvPr>
            <p:cNvSpPr/>
            <p:nvPr/>
          </p:nvSpPr>
          <p:spPr>
            <a:xfrm>
              <a:off x="1915201" y="-386578"/>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Managerial Problem Solving </a:t>
              </a:r>
            </a:p>
          </p:txBody>
        </p:sp>
        <p:sp>
          <p:nvSpPr>
            <p:cNvPr id="18" name="Rectangle 14">
              <a:extLst>
                <a:ext uri="{FF2B5EF4-FFF2-40B4-BE49-F238E27FC236}">
                  <a16:creationId xmlns:a16="http://schemas.microsoft.com/office/drawing/2014/main" id="{07ED7B8C-0F28-DC6E-1A09-560012586129}"/>
                </a:ext>
              </a:extLst>
            </p:cNvPr>
            <p:cNvSpPr/>
            <p:nvPr/>
          </p:nvSpPr>
          <p:spPr>
            <a:xfrm>
              <a:off x="1927741" y="2981143"/>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err="1">
                  <a:solidFill>
                    <a:schemeClr val="tx1"/>
                  </a:solidFill>
                </a:rPr>
                <a:t>Vorstände</a:t>
              </a:r>
              <a:r>
                <a:rPr lang="en-US" sz="1100" dirty="0">
                  <a:solidFill>
                    <a:schemeClr val="tx1"/>
                  </a:solidFill>
                </a:rPr>
                <a:t> </a:t>
              </a:r>
              <a:r>
                <a:rPr lang="en-US" sz="1100" dirty="0" err="1">
                  <a:solidFill>
                    <a:schemeClr val="tx1"/>
                  </a:solidFill>
                </a:rPr>
                <a:t>berich</a:t>
              </a:r>
              <a:r>
                <a:rPr lang="en-US" sz="1100" dirty="0">
                  <a:solidFill>
                    <a:schemeClr val="tx1"/>
                  </a:solidFill>
                </a:rPr>
                <a:t>-ten </a:t>
              </a:r>
              <a:r>
                <a:rPr lang="en-US" sz="1100" dirty="0" err="1">
                  <a:solidFill>
                    <a:schemeClr val="tx1"/>
                  </a:solidFill>
                </a:rPr>
                <a:t>aus</a:t>
              </a:r>
              <a:r>
                <a:rPr lang="en-US" sz="1100" dirty="0">
                  <a:solidFill>
                    <a:schemeClr val="tx1"/>
                  </a:solidFill>
                </a:rPr>
                <a:t> der Praxis </a:t>
              </a:r>
            </a:p>
          </p:txBody>
        </p:sp>
        <p:sp>
          <p:nvSpPr>
            <p:cNvPr id="19" name="Rectangle 15">
              <a:extLst>
                <a:ext uri="{FF2B5EF4-FFF2-40B4-BE49-F238E27FC236}">
                  <a16:creationId xmlns:a16="http://schemas.microsoft.com/office/drawing/2014/main" id="{98339E00-02AD-C8B3-84FC-3C097809FA85}"/>
                </a:ext>
              </a:extLst>
            </p:cNvPr>
            <p:cNvSpPr/>
            <p:nvPr/>
          </p:nvSpPr>
          <p:spPr>
            <a:xfrm>
              <a:off x="10535434" y="3370862"/>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Global Logistics &amp; Supply Chain </a:t>
              </a:r>
              <a:r>
                <a:rPr lang="en-US" sz="1100" dirty="0" err="1">
                  <a:solidFill>
                    <a:schemeClr val="tx1"/>
                  </a:solidFill>
                </a:rPr>
                <a:t>Mgmt</a:t>
              </a:r>
              <a:endParaRPr lang="en-US" sz="1100" dirty="0">
                <a:solidFill>
                  <a:schemeClr val="tx1"/>
                </a:solidFill>
              </a:endParaRPr>
            </a:p>
          </p:txBody>
        </p:sp>
        <p:sp>
          <p:nvSpPr>
            <p:cNvPr id="20" name="Rectangle 16">
              <a:extLst>
                <a:ext uri="{FF2B5EF4-FFF2-40B4-BE49-F238E27FC236}">
                  <a16:creationId xmlns:a16="http://schemas.microsoft.com/office/drawing/2014/main" id="{BED9A3CD-DCAD-2B01-7AB5-756B8CC1C761}"/>
                </a:ext>
              </a:extLst>
            </p:cNvPr>
            <p:cNvSpPr/>
            <p:nvPr/>
          </p:nvSpPr>
          <p:spPr>
            <a:xfrm>
              <a:off x="7027569" y="5070454"/>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GB" sz="1100" dirty="0">
                  <a:solidFill>
                    <a:schemeClr val="tx1"/>
                  </a:solidFill>
                </a:rPr>
                <a:t>Managerial Analytics &amp; Decision Making</a:t>
              </a:r>
            </a:p>
          </p:txBody>
        </p:sp>
        <p:sp>
          <p:nvSpPr>
            <p:cNvPr id="21" name="Rectangle 17">
              <a:extLst>
                <a:ext uri="{FF2B5EF4-FFF2-40B4-BE49-F238E27FC236}">
                  <a16:creationId xmlns:a16="http://schemas.microsoft.com/office/drawing/2014/main" id="{BB432F44-D593-BBCB-EDF7-F8488355BE4B}"/>
                </a:ext>
              </a:extLst>
            </p:cNvPr>
            <p:cNvSpPr/>
            <p:nvPr/>
          </p:nvSpPr>
          <p:spPr>
            <a:xfrm>
              <a:off x="8783246" y="3370862"/>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Adv. Operations &amp; Logistics </a:t>
              </a:r>
              <a:r>
                <a:rPr lang="en-US" sz="1100" dirty="0" err="1">
                  <a:solidFill>
                    <a:schemeClr val="tx1"/>
                  </a:solidFill>
                </a:rPr>
                <a:t>Mgmt</a:t>
              </a:r>
              <a:r>
                <a:rPr lang="en-US" sz="1100" dirty="0">
                  <a:solidFill>
                    <a:schemeClr val="tx1"/>
                  </a:solidFill>
                </a:rPr>
                <a:t> </a:t>
              </a:r>
            </a:p>
          </p:txBody>
        </p:sp>
        <p:sp>
          <p:nvSpPr>
            <p:cNvPr id="22" name="Rectangle 18">
              <a:extLst>
                <a:ext uri="{FF2B5EF4-FFF2-40B4-BE49-F238E27FC236}">
                  <a16:creationId xmlns:a16="http://schemas.microsoft.com/office/drawing/2014/main" id="{09185B51-FB25-7895-ACE3-EEC5A1CE7065}"/>
                </a:ext>
              </a:extLst>
            </p:cNvPr>
            <p:cNvSpPr/>
            <p:nvPr/>
          </p:nvSpPr>
          <p:spPr>
            <a:xfrm>
              <a:off x="7027449" y="3370862"/>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Strategic </a:t>
              </a:r>
              <a:r>
                <a:rPr lang="en-US" sz="1100" dirty="0" err="1">
                  <a:solidFill>
                    <a:schemeClr val="tx1"/>
                  </a:solidFill>
                </a:rPr>
                <a:t>Mgmt</a:t>
              </a:r>
              <a:r>
                <a:rPr lang="en-US" sz="1100" dirty="0">
                  <a:solidFill>
                    <a:schemeClr val="tx1"/>
                  </a:solidFill>
                </a:rPr>
                <a:t> of Glob Supply Chains</a:t>
              </a:r>
            </a:p>
          </p:txBody>
        </p:sp>
        <p:sp>
          <p:nvSpPr>
            <p:cNvPr id="23" name="Rectangle 19">
              <a:extLst>
                <a:ext uri="{FF2B5EF4-FFF2-40B4-BE49-F238E27FC236}">
                  <a16:creationId xmlns:a16="http://schemas.microsoft.com/office/drawing/2014/main" id="{E2748675-7C8F-57F8-8474-AF2EE9E5899C}"/>
                </a:ext>
              </a:extLst>
            </p:cNvPr>
            <p:cNvSpPr/>
            <p:nvPr/>
          </p:nvSpPr>
          <p:spPr>
            <a:xfrm>
              <a:off x="3760583" y="5119391"/>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Simulation</a:t>
              </a:r>
            </a:p>
            <a:p>
              <a:pPr algn="ctr"/>
              <a:r>
                <a:rPr lang="en-US" sz="1100" dirty="0">
                  <a:solidFill>
                    <a:schemeClr val="tx1"/>
                  </a:solidFill>
                </a:rPr>
                <a:t>for Decision Making</a:t>
              </a:r>
            </a:p>
          </p:txBody>
        </p:sp>
        <p:sp>
          <p:nvSpPr>
            <p:cNvPr id="24" name="Rectangle 20">
              <a:extLst>
                <a:ext uri="{FF2B5EF4-FFF2-40B4-BE49-F238E27FC236}">
                  <a16:creationId xmlns:a16="http://schemas.microsoft.com/office/drawing/2014/main" id="{13D7F35F-BC6F-1062-5439-B2069513F242}"/>
                </a:ext>
              </a:extLst>
            </p:cNvPr>
            <p:cNvSpPr/>
            <p:nvPr/>
          </p:nvSpPr>
          <p:spPr>
            <a:xfrm>
              <a:off x="1915201" y="410859"/>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err="1">
                  <a:solidFill>
                    <a:schemeClr val="tx1"/>
                  </a:solidFill>
                </a:rPr>
                <a:t>Programmieren</a:t>
              </a:r>
              <a:r>
                <a:rPr lang="en-US" sz="1100" dirty="0">
                  <a:solidFill>
                    <a:schemeClr val="tx1"/>
                  </a:solidFill>
                </a:rPr>
                <a:t> für </a:t>
              </a:r>
              <a:r>
                <a:rPr lang="en-US" sz="1100" dirty="0" err="1">
                  <a:solidFill>
                    <a:schemeClr val="tx1"/>
                  </a:solidFill>
                </a:rPr>
                <a:t>WiWis</a:t>
              </a:r>
              <a:r>
                <a:rPr lang="en-US" sz="1100" dirty="0">
                  <a:solidFill>
                    <a:schemeClr val="tx1"/>
                  </a:solidFill>
                </a:rPr>
                <a:t> </a:t>
              </a:r>
            </a:p>
          </p:txBody>
        </p:sp>
        <p:sp>
          <p:nvSpPr>
            <p:cNvPr id="25" name="Rectangle 21">
              <a:extLst>
                <a:ext uri="{FF2B5EF4-FFF2-40B4-BE49-F238E27FC236}">
                  <a16:creationId xmlns:a16="http://schemas.microsoft.com/office/drawing/2014/main" id="{BEB4D34F-5C21-7611-C88D-079F07201A97}"/>
                </a:ext>
              </a:extLst>
            </p:cNvPr>
            <p:cNvSpPr/>
            <p:nvPr/>
          </p:nvSpPr>
          <p:spPr>
            <a:xfrm>
              <a:off x="3752516" y="2981143"/>
              <a:ext cx="1672046" cy="711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rPr>
                <a:t>Smart </a:t>
              </a:r>
              <a:r>
                <a:rPr lang="en-US" sz="1100" b="1" dirty="0" err="1">
                  <a:solidFill>
                    <a:schemeClr val="bg1"/>
                  </a:solidFill>
                </a:rPr>
                <a:t>Cities&amp;Geo</a:t>
              </a:r>
              <a:r>
                <a:rPr lang="en-US" sz="1100" b="1" dirty="0">
                  <a:solidFill>
                    <a:schemeClr val="bg1"/>
                  </a:solidFill>
                </a:rPr>
                <a:t>- spatial Analytics</a:t>
              </a:r>
            </a:p>
          </p:txBody>
        </p:sp>
        <p:sp>
          <p:nvSpPr>
            <p:cNvPr id="26" name="Rectangle 22">
              <a:extLst>
                <a:ext uri="{FF2B5EF4-FFF2-40B4-BE49-F238E27FC236}">
                  <a16:creationId xmlns:a16="http://schemas.microsoft.com/office/drawing/2014/main" id="{A97CFE23-6F95-4AE4-7BF6-15CACA1EFEF5}"/>
                </a:ext>
              </a:extLst>
            </p:cNvPr>
            <p:cNvSpPr/>
            <p:nvPr/>
          </p:nvSpPr>
          <p:spPr>
            <a:xfrm rot="5400000">
              <a:off x="2602555" y="2807271"/>
              <a:ext cx="7099514" cy="71181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b="1" dirty="0">
                  <a:solidFill>
                    <a:schemeClr val="bg1"/>
                  </a:solidFill>
                </a:rPr>
                <a:t>Data Driven Decisions in Practice </a:t>
              </a:r>
            </a:p>
          </p:txBody>
        </p:sp>
        <p:sp>
          <p:nvSpPr>
            <p:cNvPr id="27" name="Rectangle 23">
              <a:extLst>
                <a:ext uri="{FF2B5EF4-FFF2-40B4-BE49-F238E27FC236}">
                  <a16:creationId xmlns:a16="http://schemas.microsoft.com/office/drawing/2014/main" id="{E41BEBF3-5573-9AF2-8AC3-664AF26AC988}"/>
                </a:ext>
              </a:extLst>
            </p:cNvPr>
            <p:cNvSpPr/>
            <p:nvPr/>
          </p:nvSpPr>
          <p:spPr>
            <a:xfrm>
              <a:off x="3682693" y="405219"/>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Advanced Web Engineering</a:t>
              </a:r>
            </a:p>
          </p:txBody>
        </p:sp>
        <p:sp>
          <p:nvSpPr>
            <p:cNvPr id="28" name="Rectangle 24">
              <a:extLst>
                <a:ext uri="{FF2B5EF4-FFF2-40B4-BE49-F238E27FC236}">
                  <a16:creationId xmlns:a16="http://schemas.microsoft.com/office/drawing/2014/main" id="{4D6833E3-0FCB-1493-3D16-E4CBCEB51320}"/>
                </a:ext>
              </a:extLst>
            </p:cNvPr>
            <p:cNvSpPr/>
            <p:nvPr/>
          </p:nvSpPr>
          <p:spPr>
            <a:xfrm>
              <a:off x="3687901" y="-388212"/>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Business Intelligence</a:t>
              </a:r>
            </a:p>
          </p:txBody>
        </p:sp>
        <p:sp>
          <p:nvSpPr>
            <p:cNvPr id="29" name="Rectangle 25">
              <a:extLst>
                <a:ext uri="{FF2B5EF4-FFF2-40B4-BE49-F238E27FC236}">
                  <a16:creationId xmlns:a16="http://schemas.microsoft.com/office/drawing/2014/main" id="{A0CEDFB6-E923-3FDE-0C64-BA8E9D338478}"/>
                </a:ext>
              </a:extLst>
            </p:cNvPr>
            <p:cNvSpPr/>
            <p:nvPr/>
          </p:nvSpPr>
          <p:spPr>
            <a:xfrm>
              <a:off x="8808370" y="1308934"/>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E-Business Strategies</a:t>
              </a:r>
            </a:p>
          </p:txBody>
        </p:sp>
        <p:sp>
          <p:nvSpPr>
            <p:cNvPr id="30" name="Rectangle 26">
              <a:extLst>
                <a:ext uri="{FF2B5EF4-FFF2-40B4-BE49-F238E27FC236}">
                  <a16:creationId xmlns:a16="http://schemas.microsoft.com/office/drawing/2014/main" id="{7FE2C931-B4B1-520B-E09C-B05BBDDB8360}"/>
                </a:ext>
              </a:extLst>
            </p:cNvPr>
            <p:cNvSpPr/>
            <p:nvPr/>
          </p:nvSpPr>
          <p:spPr>
            <a:xfrm>
              <a:off x="1927741" y="1687179"/>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E-Business</a:t>
              </a:r>
            </a:p>
          </p:txBody>
        </p:sp>
        <p:sp>
          <p:nvSpPr>
            <p:cNvPr id="31" name="Rectangle 27">
              <a:extLst>
                <a:ext uri="{FF2B5EF4-FFF2-40B4-BE49-F238E27FC236}">
                  <a16:creationId xmlns:a16="http://schemas.microsoft.com/office/drawing/2014/main" id="{F2A5FC28-8347-D033-8D28-8DF07401BB48}"/>
                </a:ext>
              </a:extLst>
            </p:cNvPr>
            <p:cNvSpPr/>
            <p:nvPr/>
          </p:nvSpPr>
          <p:spPr>
            <a:xfrm>
              <a:off x="7048709" y="1297195"/>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Mobile &amp; Ubiquitous Business</a:t>
              </a:r>
            </a:p>
          </p:txBody>
        </p:sp>
        <p:sp>
          <p:nvSpPr>
            <p:cNvPr id="32" name="Rectangle 28">
              <a:extLst>
                <a:ext uri="{FF2B5EF4-FFF2-40B4-BE49-F238E27FC236}">
                  <a16:creationId xmlns:a16="http://schemas.microsoft.com/office/drawing/2014/main" id="{86B7CD9A-30CE-C633-C414-0015C7BA82C9}"/>
                </a:ext>
              </a:extLst>
            </p:cNvPr>
            <p:cNvSpPr/>
            <p:nvPr/>
          </p:nvSpPr>
          <p:spPr>
            <a:xfrm>
              <a:off x="7045331" y="2203310"/>
              <a:ext cx="1672046" cy="71181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solidFill>
                    <a:schemeClr val="tx1"/>
                  </a:solidFill>
                </a:rPr>
                <a:t>IT-Management</a:t>
              </a:r>
            </a:p>
          </p:txBody>
        </p:sp>
        <p:sp>
          <p:nvSpPr>
            <p:cNvPr id="33" name="TextBox 2">
              <a:extLst>
                <a:ext uri="{FF2B5EF4-FFF2-40B4-BE49-F238E27FC236}">
                  <a16:creationId xmlns:a16="http://schemas.microsoft.com/office/drawing/2014/main" id="{62D39D73-FD7C-4BE5-EF27-B88E3B405D1F}"/>
                </a:ext>
              </a:extLst>
            </p:cNvPr>
            <p:cNvSpPr txBox="1"/>
            <p:nvPr/>
          </p:nvSpPr>
          <p:spPr>
            <a:xfrm rot="16200000">
              <a:off x="-1017088" y="230653"/>
              <a:ext cx="2090057" cy="36040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00" b="1" dirty="0"/>
                <a:t>Tools</a:t>
              </a:r>
            </a:p>
          </p:txBody>
        </p:sp>
        <p:cxnSp>
          <p:nvCxnSpPr>
            <p:cNvPr id="34" name="Straight Connector 31">
              <a:extLst>
                <a:ext uri="{FF2B5EF4-FFF2-40B4-BE49-F238E27FC236}">
                  <a16:creationId xmlns:a16="http://schemas.microsoft.com/office/drawing/2014/main" id="{946C8405-7C51-7105-D6A3-811B0407EE57}"/>
                </a:ext>
              </a:extLst>
            </p:cNvPr>
            <p:cNvCxnSpPr/>
            <p:nvPr/>
          </p:nvCxnSpPr>
          <p:spPr>
            <a:xfrm>
              <a:off x="6786296" y="-448874"/>
              <a:ext cx="0" cy="7251193"/>
            </a:xfrm>
            <a:prstGeom prst="line">
              <a:avLst/>
            </a:prstGeom>
            <a:ln w="57150"/>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19E8AE11-7E04-C004-C4D7-D20BCE224429}"/>
                </a:ext>
              </a:extLst>
            </p:cNvPr>
            <p:cNvSpPr txBox="1"/>
            <p:nvPr/>
          </p:nvSpPr>
          <p:spPr>
            <a:xfrm>
              <a:off x="470825" y="5306406"/>
              <a:ext cx="1448321"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Optimization</a:t>
              </a:r>
            </a:p>
          </p:txBody>
        </p:sp>
        <p:sp>
          <p:nvSpPr>
            <p:cNvPr id="36" name="TextBox 35">
              <a:extLst>
                <a:ext uri="{FF2B5EF4-FFF2-40B4-BE49-F238E27FC236}">
                  <a16:creationId xmlns:a16="http://schemas.microsoft.com/office/drawing/2014/main" id="{4F4C9152-096F-5909-FFFD-8F4028CF3ED0}"/>
                </a:ext>
              </a:extLst>
            </p:cNvPr>
            <p:cNvSpPr txBox="1"/>
            <p:nvPr/>
          </p:nvSpPr>
          <p:spPr>
            <a:xfrm>
              <a:off x="476323" y="6201530"/>
              <a:ext cx="1448321"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Data Analytics</a:t>
              </a:r>
            </a:p>
          </p:txBody>
        </p:sp>
        <p:sp>
          <p:nvSpPr>
            <p:cNvPr id="37" name="TextBox 36">
              <a:extLst>
                <a:ext uri="{FF2B5EF4-FFF2-40B4-BE49-F238E27FC236}">
                  <a16:creationId xmlns:a16="http://schemas.microsoft.com/office/drawing/2014/main" id="{60325A2E-1A1C-32E4-CD3C-4C293E8DC662}"/>
                </a:ext>
              </a:extLst>
            </p:cNvPr>
            <p:cNvSpPr txBox="1"/>
            <p:nvPr/>
          </p:nvSpPr>
          <p:spPr>
            <a:xfrm>
              <a:off x="422573" y="1778684"/>
              <a:ext cx="1448321" cy="276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Digital Business</a:t>
              </a:r>
            </a:p>
          </p:txBody>
        </p:sp>
        <p:sp>
          <p:nvSpPr>
            <p:cNvPr id="38" name="TextBox 37">
              <a:extLst>
                <a:ext uri="{FF2B5EF4-FFF2-40B4-BE49-F238E27FC236}">
                  <a16:creationId xmlns:a16="http://schemas.microsoft.com/office/drawing/2014/main" id="{B9025DF1-7EB6-CEFF-F45A-EA52D5214C6E}"/>
                </a:ext>
              </a:extLst>
            </p:cNvPr>
            <p:cNvSpPr txBox="1"/>
            <p:nvPr/>
          </p:nvSpPr>
          <p:spPr>
            <a:xfrm>
              <a:off x="432144" y="3705708"/>
              <a:ext cx="1448321" cy="27699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Logistics</a:t>
              </a:r>
            </a:p>
          </p:txBody>
        </p:sp>
        <p:sp>
          <p:nvSpPr>
            <p:cNvPr id="39" name="TextBox 38">
              <a:extLst>
                <a:ext uri="{FF2B5EF4-FFF2-40B4-BE49-F238E27FC236}">
                  <a16:creationId xmlns:a16="http://schemas.microsoft.com/office/drawing/2014/main" id="{9B3C53A6-9717-9B85-DFF4-17EE377E1A11}"/>
                </a:ext>
              </a:extLst>
            </p:cNvPr>
            <p:cNvSpPr txBox="1"/>
            <p:nvPr/>
          </p:nvSpPr>
          <p:spPr>
            <a:xfrm>
              <a:off x="449177" y="2595838"/>
              <a:ext cx="1448321" cy="461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Enterprise Information System</a:t>
              </a:r>
            </a:p>
          </p:txBody>
        </p:sp>
        <p:sp>
          <p:nvSpPr>
            <p:cNvPr id="40" name="TextBox 39">
              <a:extLst>
                <a:ext uri="{FF2B5EF4-FFF2-40B4-BE49-F238E27FC236}">
                  <a16:creationId xmlns:a16="http://schemas.microsoft.com/office/drawing/2014/main" id="{BBD83846-C767-98D5-325C-0081656E91AE}"/>
                </a:ext>
              </a:extLst>
            </p:cNvPr>
            <p:cNvSpPr txBox="1"/>
            <p:nvPr/>
          </p:nvSpPr>
          <p:spPr>
            <a:xfrm>
              <a:off x="477487" y="283814"/>
              <a:ext cx="1448321" cy="461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Programming &amp; System Design</a:t>
              </a:r>
            </a:p>
          </p:txBody>
        </p:sp>
        <p:sp>
          <p:nvSpPr>
            <p:cNvPr id="41" name="TextBox 40">
              <a:extLst>
                <a:ext uri="{FF2B5EF4-FFF2-40B4-BE49-F238E27FC236}">
                  <a16:creationId xmlns:a16="http://schemas.microsoft.com/office/drawing/2014/main" id="{773D7D1B-97C0-F776-1B95-FF5BF1762826}"/>
                </a:ext>
              </a:extLst>
            </p:cNvPr>
            <p:cNvSpPr txBox="1"/>
            <p:nvPr/>
          </p:nvSpPr>
          <p:spPr>
            <a:xfrm>
              <a:off x="470824" y="-390684"/>
              <a:ext cx="1448321" cy="46166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dirty="0"/>
                <a:t>Spreadsheet Modelling</a:t>
              </a:r>
            </a:p>
          </p:txBody>
        </p:sp>
        <p:sp>
          <p:nvSpPr>
            <p:cNvPr id="42" name="TextBox 1">
              <a:extLst>
                <a:ext uri="{FF2B5EF4-FFF2-40B4-BE49-F238E27FC236}">
                  <a16:creationId xmlns:a16="http://schemas.microsoft.com/office/drawing/2014/main" id="{413D6115-F9F9-396F-ACDE-87CDC6942077}"/>
                </a:ext>
              </a:extLst>
            </p:cNvPr>
            <p:cNvSpPr txBox="1"/>
            <p:nvPr/>
          </p:nvSpPr>
          <p:spPr>
            <a:xfrm>
              <a:off x="2493244" y="6731341"/>
              <a:ext cx="238658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t>Bachelor</a:t>
              </a:r>
            </a:p>
          </p:txBody>
        </p:sp>
        <p:sp>
          <p:nvSpPr>
            <p:cNvPr id="43" name="TextBox 29">
              <a:extLst>
                <a:ext uri="{FF2B5EF4-FFF2-40B4-BE49-F238E27FC236}">
                  <a16:creationId xmlns:a16="http://schemas.microsoft.com/office/drawing/2014/main" id="{CA8F26B4-B796-4C40-8296-9050BF86FCF6}"/>
                </a:ext>
              </a:extLst>
            </p:cNvPr>
            <p:cNvSpPr txBox="1"/>
            <p:nvPr/>
          </p:nvSpPr>
          <p:spPr>
            <a:xfrm>
              <a:off x="7389741" y="6799055"/>
              <a:ext cx="238658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dirty="0"/>
                <a:t>Master</a:t>
              </a:r>
            </a:p>
          </p:txBody>
        </p:sp>
      </p:grpSp>
    </p:spTree>
    <p:extLst>
      <p:ext uri="{BB962C8B-B14F-4D97-AF65-F5344CB8AC3E}">
        <p14:creationId xmlns:p14="http://schemas.microsoft.com/office/powerpoint/2010/main" val="15351398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3fe9acc7-e4c0-41b1-9029-bb9c243be5d9"/>
  <p:tag name="EE4P_AGENDAWIZARD" val="&lt;ee4p&gt;&lt;layouts&gt;&lt;layout name=&quot;Box Circle&quot; id=&quot;1_5&quot;&gt;&lt;standard&gt;&lt;textframe horizontalAnchor=&quot;1&quot; marginBottom=&quot;10&quot; marginLeft=&quot;0&quot; marginRight=&quot;0&quot; marginTop=&quot;10&quot; orientation=&quot;1&quot; verticalAnchor=&quot;1&quot; /&gt;&lt;font name=&quo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New Agenda&quot; title=&quot;Agenda&quot; subtitle=&quot;&quot; sizingModeId=&quot;2&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9.58284&quot; /&gt;&lt;column field=&quot;topic&quot; label=&quot;Topic&quot; leftSpacing=&quot;5&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1.12504&quot; top=&quot;133.875&quot; width=&quot;657.75&quot; height=&quot;351.625&quot; /&gt;&lt;!--&#10;      &lt;subtitle&gt;&#10;        &lt;position left=&quot;31.25&quot; top=&quot;92.00031&quot; width=&quot;657.75&quot; height=&quot;19.25&quot;/&gt;&#10;        &lt;font size=&quot;16&quot;/&gt;&#10;        &lt;textframe marginBottom=&quot;0&quot; marginTop=&quot;0&quot;/&gt;&#10;        &lt;paragraphformat alignment=&quot;1&quot;/&gt;&#10;      &lt;/subtitle&gt;&#10;   --&gt;&lt;settings allowedSizingModeIds=&quot;1|2&quot; allowedFontSizes=&quot;8|9|10.5|11|12|14|16|18&quot; allowedTimeFormatIds=&quot;1|2|3&quot; slideLayout=&quot;11&quot; customLayoutName=&quot;Nur Titel|Title Only&quot; customLayoutIndex=&quot;&quot; showBreak=&quot;1&quot; singleAgendaSlideSelected=&quot;0&quot; backupSlideTitle=&quot;Backup: %agendaName%&quot; topMargin=&quot;0&quot; leftMargin=&quot;0&quot; allowedLevels=&quot;4&quot; itemNoFormats=&quot;{1}¦{1}.{2}¦{3:alphaLC}¦{3:alphaLC}.{4:alphaLC}&quot; /&gt;&lt;!-- Agenda item formats --&gt;&lt;cases&gt;&lt;case level=&quot;1&quot; selected=&quot;0&quot; break=&quot;0&quot; topMinSpacing=&quot;5&quot; topMaxSpacing=&quot;5&quot; bottomMinSpacing=&quot;0&quot; bottomMaxSpacing=&quot;0&quot;&gt;&lt;element field=&quot;itemno&quot; type=&quot;autoshape&quot; autoShapeType=&quot;9&quot; indent=&quot;(level-1)*44.58284*scale*fontScale&quot; indentType=&quot;1&quot;&gt;&lt;position height=&quot;itemSingleHeight&quot; top=&quot;(itemHeight-itemSingleHeight)/2&quot; /&gt;&lt;textframe marginLeft=&quot;6&quot; marginRight=&quot;6&quot; verticalAnchor=&quot;3&quot; /&gt;&lt;paragraphformat alignment=&quot;2&quot; /&gt;&lt;fill foreColor=&quot;5&quot; visible=&quot;1&quot; /&gt;&lt;line foreColor=&quot;#ffffff&quot; visible=&quot;1&quot; weight=&quot;4&quot; /&gt;&lt;font bold=&quot;1&quot; color=&quot;2&quot; /&gt;&lt;/element&gt;&lt;element field=&quot;topic&quot; type=&quot;autoshape&quot; autoShapeType=&quot;1&quot; indent=&quot;(level-1)*44.58284*scale*fontScale&quot; indentType=&quot;2&quot;&gt;&lt;paragraphformat alignment=&quot;1&quot; /&gt;&lt;textframe marginLeft=&quot;6&quot; /&gt;&lt;font bold=&quot;1&quot; /&gt;&lt;/element&gt;&lt;element field=&quot;responsible&quot; type=&quot;autoshape&quot; autoShapeType=&quot;1&quot; indent=&quot;(level-1)*44.58284*scale*fontScale&quot; indentType=&quot;1&quot;&gt;&lt;paragraphformat alignment=&quot;1&quot; /&gt;&lt;/element&gt;&lt;element field=&quot;freecolumn&quot; type=&quot;autoshape&quot; autoShapeType=&quot;1&quot; indent=&quot;(level-1)*44.58284*scale*fontScale&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1&quot; break=&quot;0&quot; topMinSpacing=&quot;5&quot; topMaxSpacing=&quot;5&quot; bottomMinSpacing=&quot;0&quot; bottomMaxSpacing=&quot;0&quot;&gt;&lt;element type=&quot;autoshape&quot; autoShapeType=&quot;1&quot; value=&quot;&quot;&gt;&lt;position left=&quot;((level-0.5)*39.58284+(level-1)*5)*scale*fontScale&quot; top=&quot;0&quot; width=&quot;agendaWidth-(((level-0.5)*39.58284+(level-1)*5)*scale*fontScale)&quot; height=&quot;itemHeight&quot; /&gt;&lt;fill foreColor=&quot;#D9D9D9&quot; visible=&quot;1&quot; /&gt;&lt;/element&gt;&lt;element field=&quot;itemno&quot; type=&quot;autoshape&quot; autoShapeType=&quot;9&quot; indent=&quot;(level-1)*44.58284*scale*fontScale&quot; indentType=&quot;1&quot;&gt;&lt;position height=&quot;itemSingleHeight&quot; top=&quot;(itemHeight-itemSingleHeight)/2&quot; /&gt;&lt;textframe marginLeft=&quot;6&quot; marginRight=&quot;6&quot; verticalAnchor=&quot;3&quot; /&gt;&lt;paragraphformat alignment=&quot;2&quot; /&gt;&lt;fill foreColor=&quot;5&quot; visible=&quot;1&quot; /&gt;&lt;line foreColor=&quot;#ffffff&quot; visible=&quot;1&quot; weight=&quot;4&quot; /&gt;&lt;font bold=&quot;1&quot; color=&quot;2&quot; /&gt;&lt;/element&gt;&lt;element field=&quot;topic&quot; type=&quot;autoshape&quot; autoShapeType=&quot;1&quot; indent=&quot;(level-1)*44.58284*scale*fontScale&quot; indentType=&quot;2&quot;&gt;&lt;paragraphformat alignment=&quot;1&quot; /&gt;&lt;font bold=&quot;1&quot; /&gt;&lt;textframe marginLeft=&quot;6&quot; /&gt;&lt;/element&gt;&lt;element field=&quot;responsible&quot; type=&quot;autoshape&quot; autoShapeType=&quot;1&quot; indent=&quot;(level-1)*44.58284*scale*fontScale&quot; indentType=&quot;1&quot;&gt;&lt;paragraphformat alignment=&quot;1&quot; /&gt;&lt;/element&gt;&lt;element field=&quot;freecolumn&quot; type=&quot;autoshape&quot; autoShapeType=&quot;1&quot; indent=&quot;(level-1)*44.58284*scale*fontScale&quot; indentType=&quot;1&quot;&gt;&lt;paragraphformat alignment=&quot;1&quot; /&gt;&lt;/element&gt;&lt;element field=&quot;timeslot&quot; type=&quot;autoshape&quot; autoShapeType=&quot;1&quot;&gt;&lt;paragraphformat alignment=&quot;1&quot; /&gt;&lt;/element&gt;&lt;element field=&quot;pageno&quot; type=&quot;autoshape&quot; autoShapeType=&quot;1&quot;&gt;&lt;paragraphformat alignment=&quot;3&quot; /&gt;&lt;/element&gt;&lt;/case&gt;&lt;case level=&quot;1&quot; selected=&quot;0&quot; break=&quot;1&quot; topMinSpacing=&quot;5&quot; topMaxSpacing=&quot;5&quot; bottomMinSpacing=&quot;0&quot; bottomMaxSpacing=&quot;0&quot;&gt;&lt;element field=&quot;itemno&quot; type=&quot;autoshape&quot; autoShapeType=&quot;9&quot; indent=&quot;(level-1)*44.58284*scale*fontScale&quot; indentType=&quot;1&quot;&gt;&lt;position height=&quot;itemSingleHeight&quot; top=&quot;(itemHeight-itemSingleHeight)/2&quot; /&gt;&lt;textframe marginLeft=&quot;6&quot; marginRight=&quot;6&quot; verticalAnchor=&quot;3&quot; /&gt;&lt;paragraphformat alignment=&quot;2&quot; /&gt;&lt;fill foreColor=&quot;5&quot; visible=&quot;1&quot; /&gt;&lt;line foreColor=&quot;#ffffff&quot; visible=&quot;1&quot; weight=&quot;4&quot; /&gt;&lt;font bold=&quot;1&quot; color=&quot;2&quot; /&gt;&lt;/element&gt;&lt;element field=&quot;topic&quot; type=&quot;autoshape&quot; autoShapeType=&quot;1&quot; indent=&quot;(level-1)*44.58284*scale*fontScale&quot; indentType=&quot;2&quot;&gt;&lt;paragraphformat alignment=&quot;1&quot; /&gt;&lt;textframe marginLeft=&quot;6&quot; /&gt;&lt;font bold=&quot;1&quot; italic=&quot;1&quot; /&gt;&lt;/element&gt;&lt;element field=&quot;responsible&quot; type=&quot;autoshape&quot; autoShapeType=&quot;1&quot; indent=&quot;(level-1)*44.58284*scale*fontScale&quot; indentType=&quot;1&quot;&gt;&lt;paragraphformat alignment=&quot;1&quot; /&gt;&lt;font italic=&quot;1&quot; /&gt;&lt;/element&gt;&lt;element field=&quot;freecolumn&quot; type=&quot;autoshape&quot; autoShapeType=&quot;1&quot; indent=&quot;(level-1)*44.58284*scale*fontScale&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 level=&quot;1&quot; selected=&quot;1&quot; break=&quot;1&quot; topMinSpacing=&quot;5&quot; topMaxSpacing=&quot;5&quot; bottomMinSpacing=&quot;0&quot; bottomMaxSpacing=&quot;0&quot;&gt;&lt;element field=&quot;itemno&quot; type=&quot;autoshape&quot; autoShapeType=&quot;9&quot; indent=&quot;(level-1)*44.58284*scale*fontScale&quot; indentType=&quot;1&quot;&gt;&lt;position height=&quot;itemSingleHeight&quot; top=&quot;(itemHeight-itemSingleHeight)/2&quot; /&gt;&lt;textframe marginLeft=&quot;6&quot; marginRight=&quot;6&quot; verticalAnchor=&quot;3&quot; /&gt;&lt;paragraphformat alignment=&quot;2&quot; /&gt;&lt;fill foreColor=&quot;5&quot; visible=&quot;1&quot; /&gt;&lt;line foreColor=&quot;#ffffff&quot; visible=&quot;1&quot; weight=&quot;4&quot; /&gt;&lt;font bold=&quot;1&quot; color=&quot;2&quot; /&gt;&lt;/element&gt;&lt;element type=&quot;autoshape&quot; autoShapeType=&quot;1&quot; value=&quot;&quot;&gt;&lt;position left=&quot;((level-0.5)*39.58284+(level-1)*5)*scale*fontScale&quot; top=&quot;0&quot; width=&quot;agendaWidth-(((level-0.5)*39.58284+(level-1)*5)*scale*fontScale)&quot; height=&quot;itemHeight&quot; /&gt;&lt;fill foreColor=&quot;#D9D9D9&quot; visible=&quot;1&quot; /&gt;&lt;/element&gt;&lt;element field=&quot;topic&quot; type=&quot;autoshape&quot; autoShapeType=&quot;1&quot; indent=&quot;(level-1)*44.58284*scale*fontScale&quot; indentType=&quot;2&quot;&gt;&lt;paragraphformat alignment=&quot;1&quot; /&gt;&lt;font bold=&quot;1&quot; italic=&quot;1&quot; /&gt;&lt;textframe marginLeft=&quot;6&quot; /&gt;&lt;/element&gt;&lt;element field=&quot;responsible&quot; type=&quot;autoshape&quot; autoShapeType=&quot;1&quot; indent=&quot;(level-1)*44.58284*scale*fontScale&quot; indentType=&quot;1&quot;&gt;&lt;paragraphformat alignment=&quot;1&quot; /&gt;&lt;font italic=&quot;1&quot; /&gt;&lt;/element&gt;&lt;element field=&quot;freecolumn&quot; type=&quot;autoshape&quot; autoShapeType=&quot;1&quot; indent=&quot;(level-1)*44.58284*scale*fontScale&quot; indentType=&quot;1&quot;&gt;&lt;paragraphformat alignment=&quot;1&quot; /&gt;&lt;font italic=&quot;1&quot; /&gt;&lt;/element&gt;&lt;element field=&quot;timeslot&quot; type=&quot;autoshape&quot; autoShapeType=&quot;1&quot;&gt;&lt;paragraphformat alignment=&quot;1&quot; /&gt;&lt;font italic=&quot;1&quot; /&gt;&lt;/element&gt;&lt;element field=&quot;pageno&quot; type=&quot;autoshape&quot; autoShapeType=&quot;1&quot;&gt;&lt;paragraphformat alignment=&quot;3&quot; /&gt;&lt;font italic=&quot;1&quot; /&gt;&lt;/element&gt;&lt;/case&gt;&lt;/cases&gt;&lt;!-- Elements on slide independent of items --&gt;&lt;elements&gt;&lt;!--&#10;        &lt;element type=&quot;textbox&quot; zOrder=&quot;1&quot; value=&quot;test&quot;&gt;&#10;          &lt;position left=&quot;0&quot; top=&quot;0&quot; width=&quot;30&quot; height=&quot;30&quot;/&gt;&#10;        &lt;/element&gt;&#10;      --&gt;&lt;/elements&gt;&lt;/layout&gt;&lt;/layouts&gt;&lt;contents&gt;&lt;agenda name=&quot;New Agenda&quot; title=&quot;Agenda&quot; subtitle=&quot;&quot; sizingModeId=&quot;2&quot; fontSize=&quot;18&quot; fontSizeAuto=&quot;0&quot; startTime=&quot;540&quot; timeFormatId=&quot;1&quot; startItemNo=&quot;1&quot; createSingleAgendaSlide=&quot;1&quot; createSeparatingSlides=&quot;1&quot; createBackupSlide=&quot;0&quot; layoutId=&quot;1_5&quot; createSections=&quot;0&quot; singleSlideId=&quot;1f41c5e8-cc5f-465b-9715-aa8b127e79b7&quot;&gt;&lt;columns&gt;&lt;column field=&quot;itemno&quot; label=&quot;No.&quot; checked=&quot;1&quot; leftSpacing=&quot;0&quot; rightSpacing=&quot;0&quot; dock=&quot;1&quot; fixedWidth=&quot;31.50472&quot; /&gt;&lt;column field=&quot;topic&quot; label=&quot;Topic&quot; leftSpacing=&quot;5.625&quot; rightDistribute=&quot;1&quot; dock=&quot;1&quot; rightSpacing=&quot;598.7515&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0&quot; leftSpacing=&quot;10&quot; rightSpacing=&quot;6&quot; dock=&quot;2&quot; /&gt;&lt;/columns&gt;&lt;items&gt;&lt;item duration=&quot;30&quot; id=&quot;fd7ab121-4911-4bfd-8c57-08af70dd2909&quot; parentId=&quot;&quot; level=&quot;1&quot; generateAgendaSlide=&quot;1&quot; showAgendaItem=&quot;1&quot; isBreak=&quot;0&quot; topic=&quot;Introduction&quot; agendaSlideId=&quot;a53e7d98-fb91-4b4a-868c-b4530f29ac09&quot; /&gt;&lt;item duration=&quot;30&quot; id=&quot;ca0844e6-7e3b-4da0-b6c5-e35c240dcdd5&quot; parentId=&quot;&quot; level=&quot;1&quot; generateAgendaSlide=&quot;1&quot; showAgendaItem=&quot;1&quot; isBreak=&quot;0&quot; topic=&quot;Single-Period AP&quot; agendaSlideId=&quot;54b181dd-779d-49ad-b71c-0d824b6ce194&quot; /&gt;&lt;item duration=&quot;30&quot; id=&quot;1e702326-10fe-4b99-ba04-e5662a6bd883&quot; parentId=&quot;&quot; level=&quot;1&quot; generateAgendaSlide=&quot;1&quot; showAgendaItem=&quot;1&quot; isBreak=&quot;0&quot; topic=&quot;Multi-Period AP&quot; agendaSlideId=&quot;faf510b7-6381-4404-857e-6f6ee3fa88b1&quot; /&gt;&lt;item duration=&quot;30&quot; id=&quot;d34aea87-ba1a-49f9-89bb-fdc2f857c370&quot; parentId=&quot;1e702326-10fe-4b99-ba04-e5662a6bd883&quot; level=&quot;2&quot; generateAgendaSlide=&quot;1&quot; showAgendaItem=&quot;1&quot; isBreak=&quot;0&quot; topic=&quot;Central&quot; agendaSlideId=&quot;08fb5709-0044-4c6a-81aa-736073dc1175&quot; /&gt;&lt;item duration=&quot;30&quot; id=&quot;484bda1e-e480-4c7c-a1b6-f7f164a9cf77&quot; parentId=&quot;1e702326-10fe-4b99-ba04-e5662a6bd883&quot; level=&quot;2&quot; generateAgendaSlide=&quot;1&quot; showAgendaItem=&quot;1&quot; isBreak=&quot;0&quot; topic=&quot;Hierarchical&quot; agendaSlideId=&quot;e02b615d-bcd9-4e9c-a1aa-80a0cf965139&quot; /&gt;&lt;item duration=&quot;30&quot; id=&quot;fdd4148a-7990-4159-a54e-7a964b8f1997&quot; parentId=&quot;&quot; level=&quot;1&quot; generateAgendaSlide=&quot;1&quot; showAgendaItem=&quot;1&quot; isBreak=&quot;0&quot; topic=&quot;Conclusion&quot; agendaSlideId=&quot;5650935f-7705-4ee6-a20a-f548c292d795&quot; /&gt;&lt;/items&gt;&lt;/agenda&gt;&lt;/contents&gt;&lt;/ee4p&gt;"/>
  <p:tag name="BLUEONEFOURTHTITLEFONTCOLORFIXED" val="true"/>
  <p:tag name="NEWLAYOUTNAMES" val="true"/>
  <p:tag name="TEMPLATECREATED" val="2019-08-14 11:17 "/>
  <p:tag name="TSCLIENT" val="True"/>
  <p:tag name="THINKCELLUNDODONOTDELETE" val="0"/>
  <p:tag name="TEMPLATELASTEDITED" val="2022-09-29 01:23 "/>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3IcJOrci7GjNi3xE2_wtz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ffknT1WtEH0TJyAzoq2Q2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ffknT1WtEH0TJyAzoq2Q2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SYMBOLNAME" val="Chevron"/>
  <p:tag name="CIRCLESTATUS" val="Blue"/>
  <p:tag name="NAME" val="ChevronBlu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MZFjT7lWsx_XTN0LGQyAI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JGREAAg4kpk.LOLxybiiY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JGREAAg4kpk.LOLxybiiY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3IcJOrci7GjNi3xE2_wtzA"/>
</p:tagLst>
</file>

<file path=ppt/theme/theme1.xml><?xml version="1.0" encoding="utf-8"?>
<a:theme xmlns:a="http://schemas.openxmlformats.org/drawingml/2006/main" name="D3">
  <a:themeElements>
    <a:clrScheme name="Benutzerdefiniert 1">
      <a:dk1>
        <a:sysClr val="windowText" lastClr="000000"/>
      </a:dk1>
      <a:lt1>
        <a:sysClr val="window" lastClr="FFFFFF"/>
      </a:lt1>
      <a:dk2>
        <a:srgbClr val="44546A"/>
      </a:dk2>
      <a:lt2>
        <a:srgbClr val="E7E6E6"/>
      </a:lt2>
      <a:accent1>
        <a:srgbClr val="004389"/>
      </a:accent1>
      <a:accent2>
        <a:srgbClr val="ED7D31"/>
      </a:accent2>
      <a:accent3>
        <a:srgbClr val="A5A5A5"/>
      </a:accent3>
      <a:accent4>
        <a:srgbClr val="65B2FF"/>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ata Driven Decisions (D3) Group – PPT Master.potx" id="{4F7075DE-C90C-4103-BFCB-1D0BB0118F3F}" vid="{64B19453-F15C-4A18-978D-2E59CF8B6D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699fda1-094b-4ac7-938f-215046c2fbfd" xsi:nil="true"/>
    <lcf76f155ced4ddcb4097134ff3c332f xmlns="e51510dd-eaa1-479e-8fc2-49e23331ae10">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CE4BBCB2D435874388B85186CCA3AC43" ma:contentTypeVersion="14" ma:contentTypeDescription="Ein neues Dokument erstellen." ma:contentTypeScope="" ma:versionID="e1f98f4b62387f2a4fd8623819950833">
  <xsd:schema xmlns:xsd="http://www.w3.org/2001/XMLSchema" xmlns:xs="http://www.w3.org/2001/XMLSchema" xmlns:p="http://schemas.microsoft.com/office/2006/metadata/properties" xmlns:ns2="e51510dd-eaa1-479e-8fc2-49e23331ae10" xmlns:ns3="3699fda1-094b-4ac7-938f-215046c2fbfd" targetNamespace="http://schemas.microsoft.com/office/2006/metadata/properties" ma:root="true" ma:fieldsID="47a4046418f81ee19dac8e31fccdc172" ns2:_="" ns3:_="">
    <xsd:import namespace="e51510dd-eaa1-479e-8fc2-49e23331ae10"/>
    <xsd:import namespace="3699fda1-094b-4ac7-938f-215046c2fbf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1510dd-eaa1-479e-8fc2-49e23331ae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638e253e-2608-47e9-b33a-dfa3347cdc3a"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99fda1-094b-4ac7-938f-215046c2fbf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1122cae8-9274-4737-a0a3-afe9a5c9c2af}" ma:internalName="TaxCatchAll" ma:showField="CatchAllData" ma:web="3699fda1-094b-4ac7-938f-215046c2fbfd">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DB29BD-0314-4270-B995-3803F662B252}">
  <ds:schemaRefs>
    <ds:schemaRef ds:uri="http://schemas.microsoft.com/sharepoint/v3/contenttype/forms"/>
  </ds:schemaRefs>
</ds:datastoreItem>
</file>

<file path=customXml/itemProps2.xml><?xml version="1.0" encoding="utf-8"?>
<ds:datastoreItem xmlns:ds="http://schemas.openxmlformats.org/officeDocument/2006/customXml" ds:itemID="{F0DC8799-105C-456C-819F-6A677F98F0B2}">
  <ds:schemaRefs>
    <ds:schemaRef ds:uri="http://schemas.microsoft.com/office/2006/metadata/properties"/>
    <ds:schemaRef ds:uri="http://schemas.microsoft.com/office/infopath/2007/PartnerControls"/>
    <ds:schemaRef ds:uri="3699fda1-094b-4ac7-938f-215046c2fbfd"/>
    <ds:schemaRef ds:uri="e51510dd-eaa1-479e-8fc2-49e23331ae10"/>
  </ds:schemaRefs>
</ds:datastoreItem>
</file>

<file path=customXml/itemProps3.xml><?xml version="1.0" encoding="utf-8"?>
<ds:datastoreItem xmlns:ds="http://schemas.openxmlformats.org/officeDocument/2006/customXml" ds:itemID="{3FD36692-54D6-4DC0-BD69-0459C3DB11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1510dd-eaa1-479e-8fc2-49e23331ae10"/>
    <ds:schemaRef ds:uri="3699fda1-094b-4ac7-938f-215046c2fb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Data Driven Decisions (D3) Group – PPT Master (5)</Template>
  <TotalTime>0</TotalTime>
  <Words>1035</Words>
  <Application>Microsoft Office PowerPoint</Application>
  <PresentationFormat>Breitbild</PresentationFormat>
  <Paragraphs>168</Paragraphs>
  <Slides>15</Slides>
  <Notes>2</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2</vt:i4>
      </vt:variant>
      <vt:variant>
        <vt:lpstr>Folientitel</vt:lpstr>
      </vt:variant>
      <vt:variant>
        <vt:i4>15</vt:i4>
      </vt:variant>
    </vt:vector>
  </HeadingPairs>
  <TitlesOfParts>
    <vt:vector size="23" baseType="lpstr">
      <vt:lpstr>Arial</vt:lpstr>
      <vt:lpstr>Calibri</vt:lpstr>
      <vt:lpstr>Roboto</vt:lpstr>
      <vt:lpstr>Symbol</vt:lpstr>
      <vt:lpstr>Wingdings</vt:lpstr>
      <vt:lpstr>D3</vt:lpstr>
      <vt:lpstr>think-cell Slide</vt:lpstr>
      <vt:lpstr>think-cell Folie</vt:lpstr>
      <vt:lpstr>1. Introduction</vt:lpstr>
      <vt:lpstr>Your teachers</vt:lpstr>
      <vt:lpstr>D3 Group</vt:lpstr>
      <vt:lpstr>This course introduces data science tools, as well as advanced methodologies in an applied manner</vt:lpstr>
      <vt:lpstr>It prepares you for promising positions in practice</vt:lpstr>
      <vt:lpstr>Learning objectives for this course</vt:lpstr>
      <vt:lpstr>Course Schedule</vt:lpstr>
      <vt:lpstr>Why Python?</vt:lpstr>
      <vt:lpstr>The course relates to several other courses of the D3 teaching program</vt:lpstr>
      <vt:lpstr>Die Forschung des Lehrstuhls für WI und KI im Unternehmen</vt:lpstr>
      <vt:lpstr>Our research: Deep Learning to Segment Photovoltaic Arrays</vt:lpstr>
      <vt:lpstr>What can we learn from aerial images about residential electricity consumtion?</vt:lpstr>
      <vt:lpstr>Using generative AI to create artificial training images for autonomous driving </vt:lpstr>
      <vt:lpstr>Ways to work with us</vt:lpstr>
      <vt:lpstr>Course Organization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Driven Decisions (D3) Group – PPT Master</dc:title>
  <dc:subject/>
  <dc:creator>Gunther Gust</dc:creator>
  <cp:keywords/>
  <dc:description/>
  <cp:lastModifiedBy>Gunther Gust</cp:lastModifiedBy>
  <cp:revision>9</cp:revision>
  <dcterms:created xsi:type="dcterms:W3CDTF">2023-01-15T05:34:03Z</dcterms:created>
  <dcterms:modified xsi:type="dcterms:W3CDTF">2024-10-16T09:08:16Z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LastEdited">
    <vt:lpwstr>2022-09-29 01:23 </vt:lpwstr>
  </property>
  <property fmtid="{D5CDD505-2E9C-101B-9397-08002B2CF9AE}" pid="3" name="ContentTypeId">
    <vt:lpwstr>0x010100CE4BBCB2D435874388B85186CCA3AC43</vt:lpwstr>
  </property>
  <property fmtid="{D5CDD505-2E9C-101B-9397-08002B2CF9AE}" pid="4" name="MediaServiceImageTags">
    <vt:lpwstr/>
  </property>
</Properties>
</file>